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98" r:id="rId2"/>
    <p:sldId id="346" r:id="rId3"/>
    <p:sldId id="347" r:id="rId4"/>
    <p:sldId id="348" r:id="rId5"/>
    <p:sldId id="329" r:id="rId6"/>
    <p:sldId id="330" r:id="rId7"/>
    <p:sldId id="349" r:id="rId8"/>
    <p:sldId id="350" r:id="rId9"/>
    <p:sldId id="331" r:id="rId10"/>
    <p:sldId id="332" r:id="rId11"/>
    <p:sldId id="333"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hal" initials="Z" lastIdx="2" clrIdx="0">
    <p:extLst>
      <p:ext uri="{19B8F6BF-5375-455C-9EA6-DF929625EA0E}">
        <p15:presenceInfo xmlns:p15="http://schemas.microsoft.com/office/powerpoint/2012/main" userId="ceded394ec3ada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4DE79-7B52-4EAF-B6A1-653DB2BC84D3}" v="223" dt="2021-05-31T08:06:37.72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ia Koc" userId="e257d29cafbd29ec" providerId="Windows Live" clId="Web-{2E4216D3-FE0A-4C35-B4B1-DBFB89756024}"/>
    <pc:docChg chg="delSld">
      <pc:chgData name="Rabia Koc" userId="e257d29cafbd29ec" providerId="Windows Live" clId="Web-{2E4216D3-FE0A-4C35-B4B1-DBFB89756024}" dt="2020-11-07T04:56:31.361" v="0"/>
      <pc:docMkLst>
        <pc:docMk/>
      </pc:docMkLst>
      <pc:sldChg chg="del">
        <pc:chgData name="Rabia Koc" userId="e257d29cafbd29ec" providerId="Windows Live" clId="Web-{2E4216D3-FE0A-4C35-B4B1-DBFB89756024}" dt="2020-11-07T04:56:31.361" v="0"/>
        <pc:sldMkLst>
          <pc:docMk/>
          <pc:sldMk cId="1823226378" sldId="343"/>
        </pc:sldMkLst>
      </pc:sldChg>
    </pc:docChg>
  </pc:docChgLst>
  <pc:docChgLst>
    <pc:chgData name="Rabia Koc" userId="e257d29cafbd29ec" providerId="Windows Live" clId="Web-{6023478D-BDBB-4449-A819-9E03DD0957CF}"/>
    <pc:docChg chg="addSld delSld modSld">
      <pc:chgData name="Rabia Koc" userId="e257d29cafbd29ec" providerId="Windows Live" clId="Web-{6023478D-BDBB-4449-A819-9E03DD0957CF}" dt="2020-10-29T19:42:00.389" v="4078" actId="1076"/>
      <pc:docMkLst>
        <pc:docMk/>
      </pc:docMkLst>
      <pc:sldChg chg="addSp modSp">
        <pc:chgData name="Rabia Koc" userId="e257d29cafbd29ec" providerId="Windows Live" clId="Web-{6023478D-BDBB-4449-A819-9E03DD0957CF}" dt="2020-10-29T19:30:46.261" v="3651" actId="20577"/>
        <pc:sldMkLst>
          <pc:docMk/>
          <pc:sldMk cId="1926729579" sldId="298"/>
        </pc:sldMkLst>
        <pc:spChg chg="add mod">
          <ac:chgData name="Rabia Koc" userId="e257d29cafbd29ec" providerId="Windows Live" clId="Web-{6023478D-BDBB-4449-A819-9E03DD0957CF}" dt="2020-10-29T19:30:46.261" v="3651" actId="20577"/>
          <ac:spMkLst>
            <pc:docMk/>
            <pc:sldMk cId="1926729579" sldId="298"/>
            <ac:spMk id="3" creationId="{EC73955F-7CD2-413B-82AC-203BC8FA9FB1}"/>
          </ac:spMkLst>
        </pc:spChg>
        <pc:picChg chg="mod">
          <ac:chgData name="Rabia Koc" userId="e257d29cafbd29ec" providerId="Windows Live" clId="Web-{6023478D-BDBB-4449-A819-9E03DD0957CF}" dt="2020-10-29T16:02:39.714" v="16" actId="1076"/>
          <ac:picMkLst>
            <pc:docMk/>
            <pc:sldMk cId="1926729579" sldId="298"/>
            <ac:picMk id="4" creationId="{00000000-0000-0000-0000-000000000000}"/>
          </ac:picMkLst>
        </pc:picChg>
      </pc:sldChg>
      <pc:sldChg chg="addSp delSp modSp">
        <pc:chgData name="Rabia Koc" userId="e257d29cafbd29ec" providerId="Windows Live" clId="Web-{6023478D-BDBB-4449-A819-9E03DD0957CF}" dt="2020-10-29T19:31:15.777" v="3658" actId="20577"/>
        <pc:sldMkLst>
          <pc:docMk/>
          <pc:sldMk cId="863306451" sldId="329"/>
        </pc:sldMkLst>
        <pc:spChg chg="mod">
          <ac:chgData name="Rabia Koc" userId="e257d29cafbd29ec" providerId="Windows Live" clId="Web-{6023478D-BDBB-4449-A819-9E03DD0957CF}" dt="2020-10-29T19:31:15.777" v="3658" actId="20577"/>
          <ac:spMkLst>
            <pc:docMk/>
            <pc:sldMk cId="863306451" sldId="329"/>
            <ac:spMk id="2" creationId="{00000000-0000-0000-0000-000000000000}"/>
          </ac:spMkLst>
        </pc:spChg>
        <pc:spChg chg="del">
          <ac:chgData name="Rabia Koc" userId="e257d29cafbd29ec" providerId="Windows Live" clId="Web-{6023478D-BDBB-4449-A819-9E03DD0957CF}" dt="2020-10-29T16:03:46.528" v="25"/>
          <ac:spMkLst>
            <pc:docMk/>
            <pc:sldMk cId="863306451" sldId="329"/>
            <ac:spMk id="4" creationId="{00000000-0000-0000-0000-000000000000}"/>
          </ac:spMkLst>
        </pc:spChg>
        <pc:picChg chg="add del mod">
          <ac:chgData name="Rabia Koc" userId="e257d29cafbd29ec" providerId="Windows Live" clId="Web-{6023478D-BDBB-4449-A819-9E03DD0957CF}" dt="2020-10-29T16:17:14.666" v="266"/>
          <ac:picMkLst>
            <pc:docMk/>
            <pc:sldMk cId="863306451" sldId="329"/>
            <ac:picMk id="3" creationId="{7274C1B5-7FC2-4B62-B63F-B77D8E2DFABE}"/>
          </ac:picMkLst>
        </pc:picChg>
        <pc:picChg chg="add del mod">
          <ac:chgData name="Rabia Koc" userId="e257d29cafbd29ec" providerId="Windows Live" clId="Web-{6023478D-BDBB-4449-A819-9E03DD0957CF}" dt="2020-10-29T16:49:49.088" v="946"/>
          <ac:picMkLst>
            <pc:docMk/>
            <pc:sldMk cId="863306451" sldId="329"/>
            <ac:picMk id="5" creationId="{4507B88E-5F86-47EB-A1F3-42393C36FBDE}"/>
          </ac:picMkLst>
        </pc:picChg>
        <pc:picChg chg="add del mod">
          <ac:chgData name="Rabia Koc" userId="e257d29cafbd29ec" providerId="Windows Live" clId="Web-{6023478D-BDBB-4449-A819-9E03DD0957CF}" dt="2020-10-29T16:55:34.281" v="969"/>
          <ac:picMkLst>
            <pc:docMk/>
            <pc:sldMk cId="863306451" sldId="329"/>
            <ac:picMk id="6" creationId="{F73C3ECF-D42B-40E7-95AF-BE4F223422A0}"/>
          </ac:picMkLst>
        </pc:picChg>
        <pc:picChg chg="add del mod">
          <ac:chgData name="Rabia Koc" userId="e257d29cafbd29ec" providerId="Windows Live" clId="Web-{6023478D-BDBB-4449-A819-9E03DD0957CF}" dt="2020-10-29T17:16:07.411" v="1608"/>
          <ac:picMkLst>
            <pc:docMk/>
            <pc:sldMk cId="863306451" sldId="329"/>
            <ac:picMk id="7" creationId="{844B301B-BE90-4199-B5AD-5FAA2919F97A}"/>
          </ac:picMkLst>
        </pc:picChg>
        <pc:picChg chg="add del mod">
          <ac:chgData name="Rabia Koc" userId="e257d29cafbd29ec" providerId="Windows Live" clId="Web-{6023478D-BDBB-4449-A819-9E03DD0957CF}" dt="2020-10-29T17:28:35.798" v="1634"/>
          <ac:picMkLst>
            <pc:docMk/>
            <pc:sldMk cId="863306451" sldId="329"/>
            <ac:picMk id="8" creationId="{005B7CC3-8411-4065-8938-DA3D1353AAC3}"/>
          </ac:picMkLst>
        </pc:picChg>
        <pc:picChg chg="add del mod">
          <ac:chgData name="Rabia Koc" userId="e257d29cafbd29ec" providerId="Windows Live" clId="Web-{6023478D-BDBB-4449-A819-9E03DD0957CF}" dt="2020-10-29T18:04:52.131" v="2519"/>
          <ac:picMkLst>
            <pc:docMk/>
            <pc:sldMk cId="863306451" sldId="329"/>
            <ac:picMk id="9" creationId="{80B77685-7B2F-4A8A-9A9B-DDFDE51DDBCF}"/>
          </ac:picMkLst>
        </pc:picChg>
      </pc:sldChg>
      <pc:sldChg chg="addSp delSp modSp">
        <pc:chgData name="Rabia Koc" userId="e257d29cafbd29ec" providerId="Windows Live" clId="Web-{6023478D-BDBB-4449-A819-9E03DD0957CF}" dt="2020-10-29T19:34:45.033" v="3933" actId="20577"/>
        <pc:sldMkLst>
          <pc:docMk/>
          <pc:sldMk cId="411513037" sldId="330"/>
        </pc:sldMkLst>
        <pc:spChg chg="mod">
          <ac:chgData name="Rabia Koc" userId="e257d29cafbd29ec" providerId="Windows Live" clId="Web-{6023478D-BDBB-4449-A819-9E03DD0957CF}" dt="2020-10-29T16:04:19.638" v="32" actId="20577"/>
          <ac:spMkLst>
            <pc:docMk/>
            <pc:sldMk cId="411513037" sldId="330"/>
            <ac:spMk id="2" creationId="{00000000-0000-0000-0000-000000000000}"/>
          </ac:spMkLst>
        </pc:spChg>
        <pc:spChg chg="mod">
          <ac:chgData name="Rabia Koc" userId="e257d29cafbd29ec" providerId="Windows Live" clId="Web-{6023478D-BDBB-4449-A819-9E03DD0957CF}" dt="2020-10-29T19:34:45.033" v="3933" actId="20577"/>
          <ac:spMkLst>
            <pc:docMk/>
            <pc:sldMk cId="411513037" sldId="330"/>
            <ac:spMk id="4" creationId="{00000000-0000-0000-0000-000000000000}"/>
          </ac:spMkLst>
        </pc:spChg>
        <pc:graphicFrameChg chg="add del mod modGraphic">
          <ac:chgData name="Rabia Koc" userId="e257d29cafbd29ec" providerId="Windows Live" clId="Web-{6023478D-BDBB-4449-A819-9E03DD0957CF}" dt="2020-10-29T16:22:55" v="632"/>
          <ac:graphicFrameMkLst>
            <pc:docMk/>
            <pc:sldMk cId="411513037" sldId="330"/>
            <ac:graphicFrameMk id="6" creationId="{9EC19F40-DC02-47D3-AB3E-71CEA4220D55}"/>
          </ac:graphicFrameMkLst>
        </pc:graphicFrameChg>
        <pc:picChg chg="add del mod">
          <ac:chgData name="Rabia Koc" userId="e257d29cafbd29ec" providerId="Windows Live" clId="Web-{6023478D-BDBB-4449-A819-9E03DD0957CF}" dt="2020-10-29T16:17:57.979" v="277"/>
          <ac:picMkLst>
            <pc:docMk/>
            <pc:sldMk cId="411513037" sldId="330"/>
            <ac:picMk id="3" creationId="{F6255B0C-4CAC-4010-970F-00E5B75029AD}"/>
          </ac:picMkLst>
        </pc:picChg>
      </pc:sldChg>
      <pc:sldChg chg="modSp">
        <pc:chgData name="Rabia Koc" userId="e257d29cafbd29ec" providerId="Windows Live" clId="Web-{6023478D-BDBB-4449-A819-9E03DD0957CF}" dt="2020-10-29T19:35:38.285" v="4006" actId="20577"/>
        <pc:sldMkLst>
          <pc:docMk/>
          <pc:sldMk cId="3600247293" sldId="331"/>
        </pc:sldMkLst>
        <pc:spChg chg="mod">
          <ac:chgData name="Rabia Koc" userId="e257d29cafbd29ec" providerId="Windows Live" clId="Web-{6023478D-BDBB-4449-A819-9E03DD0957CF}" dt="2020-10-29T16:05:38.326" v="101" actId="20577"/>
          <ac:spMkLst>
            <pc:docMk/>
            <pc:sldMk cId="3600247293" sldId="331"/>
            <ac:spMk id="2" creationId="{00000000-0000-0000-0000-000000000000}"/>
          </ac:spMkLst>
        </pc:spChg>
        <pc:spChg chg="mod">
          <ac:chgData name="Rabia Koc" userId="e257d29cafbd29ec" providerId="Windows Live" clId="Web-{6023478D-BDBB-4449-A819-9E03DD0957CF}" dt="2020-10-29T19:35:38.285" v="4006" actId="20577"/>
          <ac:spMkLst>
            <pc:docMk/>
            <pc:sldMk cId="3600247293" sldId="331"/>
            <ac:spMk id="4" creationId="{00000000-0000-0000-0000-000000000000}"/>
          </ac:spMkLst>
        </pc:spChg>
      </pc:sldChg>
      <pc:sldChg chg="addSp delSp modSp">
        <pc:chgData name="Rabia Koc" userId="e257d29cafbd29ec" providerId="Windows Live" clId="Web-{6023478D-BDBB-4449-A819-9E03DD0957CF}" dt="2020-10-29T19:35:52.097" v="4009" actId="20577"/>
        <pc:sldMkLst>
          <pc:docMk/>
          <pc:sldMk cId="2209781194" sldId="332"/>
        </pc:sldMkLst>
        <pc:spChg chg="mod">
          <ac:chgData name="Rabia Koc" userId="e257d29cafbd29ec" providerId="Windows Live" clId="Web-{6023478D-BDBB-4449-A819-9E03DD0957CF}" dt="2020-10-29T16:06:21.327" v="114" actId="20577"/>
          <ac:spMkLst>
            <pc:docMk/>
            <pc:sldMk cId="2209781194" sldId="332"/>
            <ac:spMk id="2" creationId="{00000000-0000-0000-0000-000000000000}"/>
          </ac:spMkLst>
        </pc:spChg>
        <pc:spChg chg="add del mod">
          <ac:chgData name="Rabia Koc" userId="e257d29cafbd29ec" providerId="Windows Live" clId="Web-{6023478D-BDBB-4449-A819-9E03DD0957CF}" dt="2020-10-29T18:32:36.130" v="2689"/>
          <ac:spMkLst>
            <pc:docMk/>
            <pc:sldMk cId="2209781194" sldId="332"/>
            <ac:spMk id="3" creationId="{5CCCC7C0-B5EB-4B1F-9FDF-C739C3FA02A0}"/>
          </ac:spMkLst>
        </pc:spChg>
        <pc:spChg chg="mod">
          <ac:chgData name="Rabia Koc" userId="e257d29cafbd29ec" providerId="Windows Live" clId="Web-{6023478D-BDBB-4449-A819-9E03DD0957CF}" dt="2020-10-29T19:35:52.097" v="4009" actId="20577"/>
          <ac:spMkLst>
            <pc:docMk/>
            <pc:sldMk cId="2209781194" sldId="332"/>
            <ac:spMk id="4" creationId="{00000000-0000-0000-0000-000000000000}"/>
          </ac:spMkLst>
        </pc:spChg>
      </pc:sldChg>
      <pc:sldChg chg="modSp">
        <pc:chgData name="Rabia Koc" userId="e257d29cafbd29ec" providerId="Windows Live" clId="Web-{6023478D-BDBB-4449-A819-9E03DD0957CF}" dt="2020-10-29T19:36:21.536" v="4014" actId="20577"/>
        <pc:sldMkLst>
          <pc:docMk/>
          <pc:sldMk cId="3213002370" sldId="333"/>
        </pc:sldMkLst>
        <pc:spChg chg="mod">
          <ac:chgData name="Rabia Koc" userId="e257d29cafbd29ec" providerId="Windows Live" clId="Web-{6023478D-BDBB-4449-A819-9E03DD0957CF}" dt="2020-10-29T16:06:44.421" v="126" actId="20577"/>
          <ac:spMkLst>
            <pc:docMk/>
            <pc:sldMk cId="3213002370" sldId="333"/>
            <ac:spMk id="2" creationId="{00000000-0000-0000-0000-000000000000}"/>
          </ac:spMkLst>
        </pc:spChg>
        <pc:spChg chg="mod">
          <ac:chgData name="Rabia Koc" userId="e257d29cafbd29ec" providerId="Windows Live" clId="Web-{6023478D-BDBB-4449-A819-9E03DD0957CF}" dt="2020-10-29T19:36:21.536" v="4014" actId="20577"/>
          <ac:spMkLst>
            <pc:docMk/>
            <pc:sldMk cId="3213002370" sldId="333"/>
            <ac:spMk id="4" creationId="{00000000-0000-0000-0000-000000000000}"/>
          </ac:spMkLst>
        </pc:spChg>
      </pc:sldChg>
      <pc:sldChg chg="modSp">
        <pc:chgData name="Rabia Koc" userId="e257d29cafbd29ec" providerId="Windows Live" clId="Web-{6023478D-BDBB-4449-A819-9E03DD0957CF}" dt="2020-10-29T19:36:38.396" v="4021" actId="20577"/>
        <pc:sldMkLst>
          <pc:docMk/>
          <pc:sldMk cId="893007247" sldId="334"/>
        </pc:sldMkLst>
        <pc:spChg chg="mod">
          <ac:chgData name="Rabia Koc" userId="e257d29cafbd29ec" providerId="Windows Live" clId="Web-{6023478D-BDBB-4449-A819-9E03DD0957CF}" dt="2020-10-29T16:07:37.969" v="157" actId="20577"/>
          <ac:spMkLst>
            <pc:docMk/>
            <pc:sldMk cId="893007247" sldId="334"/>
            <ac:spMk id="2" creationId="{00000000-0000-0000-0000-000000000000}"/>
          </ac:spMkLst>
        </pc:spChg>
        <pc:spChg chg="mod">
          <ac:chgData name="Rabia Koc" userId="e257d29cafbd29ec" providerId="Windows Live" clId="Web-{6023478D-BDBB-4449-A819-9E03DD0957CF}" dt="2020-10-29T19:36:38.396" v="4021" actId="20577"/>
          <ac:spMkLst>
            <pc:docMk/>
            <pc:sldMk cId="893007247" sldId="334"/>
            <ac:spMk id="4" creationId="{00000000-0000-0000-0000-000000000000}"/>
          </ac:spMkLst>
        </pc:spChg>
      </pc:sldChg>
      <pc:sldChg chg="modSp">
        <pc:chgData name="Rabia Koc" userId="e257d29cafbd29ec" providerId="Windows Live" clId="Web-{6023478D-BDBB-4449-A819-9E03DD0957CF}" dt="2020-10-29T19:36:53.537" v="4026" actId="20577"/>
        <pc:sldMkLst>
          <pc:docMk/>
          <pc:sldMk cId="2992803823" sldId="335"/>
        </pc:sldMkLst>
        <pc:spChg chg="mod">
          <ac:chgData name="Rabia Koc" userId="e257d29cafbd29ec" providerId="Windows Live" clId="Web-{6023478D-BDBB-4449-A819-9E03DD0957CF}" dt="2020-10-29T16:08:03.110" v="167" actId="20577"/>
          <ac:spMkLst>
            <pc:docMk/>
            <pc:sldMk cId="2992803823" sldId="335"/>
            <ac:spMk id="2" creationId="{00000000-0000-0000-0000-000000000000}"/>
          </ac:spMkLst>
        </pc:spChg>
        <pc:spChg chg="mod">
          <ac:chgData name="Rabia Koc" userId="e257d29cafbd29ec" providerId="Windows Live" clId="Web-{6023478D-BDBB-4449-A819-9E03DD0957CF}" dt="2020-10-29T19:36:53.537" v="4026" actId="20577"/>
          <ac:spMkLst>
            <pc:docMk/>
            <pc:sldMk cId="2992803823" sldId="335"/>
            <ac:spMk id="4" creationId="{00000000-0000-0000-0000-000000000000}"/>
          </ac:spMkLst>
        </pc:spChg>
      </pc:sldChg>
      <pc:sldChg chg="modSp">
        <pc:chgData name="Rabia Koc" userId="e257d29cafbd29ec" providerId="Windows Live" clId="Web-{6023478D-BDBB-4449-A819-9E03DD0957CF}" dt="2020-10-29T19:37:01.756" v="4029" actId="20577"/>
        <pc:sldMkLst>
          <pc:docMk/>
          <pc:sldMk cId="2822518633" sldId="336"/>
        </pc:sldMkLst>
        <pc:spChg chg="mod">
          <ac:chgData name="Rabia Koc" userId="e257d29cafbd29ec" providerId="Windows Live" clId="Web-{6023478D-BDBB-4449-A819-9E03DD0957CF}" dt="2020-10-29T16:08:19.095" v="172" actId="20577"/>
          <ac:spMkLst>
            <pc:docMk/>
            <pc:sldMk cId="2822518633" sldId="336"/>
            <ac:spMk id="2" creationId="{00000000-0000-0000-0000-000000000000}"/>
          </ac:spMkLst>
        </pc:spChg>
        <pc:spChg chg="mod">
          <ac:chgData name="Rabia Koc" userId="e257d29cafbd29ec" providerId="Windows Live" clId="Web-{6023478D-BDBB-4449-A819-9E03DD0957CF}" dt="2020-10-29T19:37:01.756" v="4029" actId="20577"/>
          <ac:spMkLst>
            <pc:docMk/>
            <pc:sldMk cId="2822518633" sldId="336"/>
            <ac:spMk id="4" creationId="{00000000-0000-0000-0000-000000000000}"/>
          </ac:spMkLst>
        </pc:spChg>
      </pc:sldChg>
      <pc:sldChg chg="modSp">
        <pc:chgData name="Rabia Koc" userId="e257d29cafbd29ec" providerId="Windows Live" clId="Web-{6023478D-BDBB-4449-A819-9E03DD0957CF}" dt="2020-10-29T19:37:10.365" v="4032" actId="20577"/>
        <pc:sldMkLst>
          <pc:docMk/>
          <pc:sldMk cId="4056080118" sldId="337"/>
        </pc:sldMkLst>
        <pc:spChg chg="mod">
          <ac:chgData name="Rabia Koc" userId="e257d29cafbd29ec" providerId="Windows Live" clId="Web-{6023478D-BDBB-4449-A819-9E03DD0957CF}" dt="2020-10-29T16:08:40.970" v="180" actId="20577"/>
          <ac:spMkLst>
            <pc:docMk/>
            <pc:sldMk cId="4056080118" sldId="337"/>
            <ac:spMk id="2" creationId="{00000000-0000-0000-0000-000000000000}"/>
          </ac:spMkLst>
        </pc:spChg>
        <pc:spChg chg="mod">
          <ac:chgData name="Rabia Koc" userId="e257d29cafbd29ec" providerId="Windows Live" clId="Web-{6023478D-BDBB-4449-A819-9E03DD0957CF}" dt="2020-10-29T19:37:10.365" v="4032" actId="20577"/>
          <ac:spMkLst>
            <pc:docMk/>
            <pc:sldMk cId="4056080118" sldId="337"/>
            <ac:spMk id="4" creationId="{00000000-0000-0000-0000-000000000000}"/>
          </ac:spMkLst>
        </pc:spChg>
      </pc:sldChg>
      <pc:sldChg chg="modSp">
        <pc:chgData name="Rabia Koc" userId="e257d29cafbd29ec" providerId="Windows Live" clId="Web-{6023478D-BDBB-4449-A819-9E03DD0957CF}" dt="2020-10-29T19:37:24.413" v="4039" actId="20577"/>
        <pc:sldMkLst>
          <pc:docMk/>
          <pc:sldMk cId="932183388" sldId="338"/>
        </pc:sldMkLst>
        <pc:spChg chg="mod">
          <ac:chgData name="Rabia Koc" userId="e257d29cafbd29ec" providerId="Windows Live" clId="Web-{6023478D-BDBB-4449-A819-9E03DD0957CF}" dt="2020-10-29T16:08:53.158" v="189" actId="20577"/>
          <ac:spMkLst>
            <pc:docMk/>
            <pc:sldMk cId="932183388" sldId="338"/>
            <ac:spMk id="2" creationId="{00000000-0000-0000-0000-000000000000}"/>
          </ac:spMkLst>
        </pc:spChg>
        <pc:spChg chg="mod">
          <ac:chgData name="Rabia Koc" userId="e257d29cafbd29ec" providerId="Windows Live" clId="Web-{6023478D-BDBB-4449-A819-9E03DD0957CF}" dt="2020-10-29T19:37:24.413" v="4039" actId="20577"/>
          <ac:spMkLst>
            <pc:docMk/>
            <pc:sldMk cId="932183388" sldId="338"/>
            <ac:spMk id="4" creationId="{00000000-0000-0000-0000-000000000000}"/>
          </ac:spMkLst>
        </pc:spChg>
      </pc:sldChg>
      <pc:sldChg chg="modSp">
        <pc:chgData name="Rabia Koc" userId="e257d29cafbd29ec" providerId="Windows Live" clId="Web-{6023478D-BDBB-4449-A819-9E03DD0957CF}" dt="2020-10-29T19:37:31.928" v="4047" actId="20577"/>
        <pc:sldMkLst>
          <pc:docMk/>
          <pc:sldMk cId="2475002029" sldId="339"/>
        </pc:sldMkLst>
        <pc:spChg chg="mod">
          <ac:chgData name="Rabia Koc" userId="e257d29cafbd29ec" providerId="Windows Live" clId="Web-{6023478D-BDBB-4449-A819-9E03DD0957CF}" dt="2020-10-29T16:09:28.721" v="206" actId="20577"/>
          <ac:spMkLst>
            <pc:docMk/>
            <pc:sldMk cId="2475002029" sldId="339"/>
            <ac:spMk id="2" creationId="{00000000-0000-0000-0000-000000000000}"/>
          </ac:spMkLst>
        </pc:spChg>
        <pc:spChg chg="mod">
          <ac:chgData name="Rabia Koc" userId="e257d29cafbd29ec" providerId="Windows Live" clId="Web-{6023478D-BDBB-4449-A819-9E03DD0957CF}" dt="2020-10-29T19:37:31.928" v="4047" actId="20577"/>
          <ac:spMkLst>
            <pc:docMk/>
            <pc:sldMk cId="2475002029" sldId="339"/>
            <ac:spMk id="4" creationId="{00000000-0000-0000-0000-000000000000}"/>
          </ac:spMkLst>
        </pc:spChg>
      </pc:sldChg>
      <pc:sldChg chg="modSp">
        <pc:chgData name="Rabia Koc" userId="e257d29cafbd29ec" providerId="Windows Live" clId="Web-{6023478D-BDBB-4449-A819-9E03DD0957CF}" dt="2020-10-29T19:37:50.570" v="4056" actId="20577"/>
        <pc:sldMkLst>
          <pc:docMk/>
          <pc:sldMk cId="378657336" sldId="340"/>
        </pc:sldMkLst>
        <pc:spChg chg="mod">
          <ac:chgData name="Rabia Koc" userId="e257d29cafbd29ec" providerId="Windows Live" clId="Web-{6023478D-BDBB-4449-A819-9E03DD0957CF}" dt="2020-10-29T16:09:44.190" v="212" actId="20577"/>
          <ac:spMkLst>
            <pc:docMk/>
            <pc:sldMk cId="378657336" sldId="340"/>
            <ac:spMk id="2" creationId="{00000000-0000-0000-0000-000000000000}"/>
          </ac:spMkLst>
        </pc:spChg>
        <pc:spChg chg="mod">
          <ac:chgData name="Rabia Koc" userId="e257d29cafbd29ec" providerId="Windows Live" clId="Web-{6023478D-BDBB-4449-A819-9E03DD0957CF}" dt="2020-10-29T19:37:50.570" v="4056" actId="20577"/>
          <ac:spMkLst>
            <pc:docMk/>
            <pc:sldMk cId="378657336" sldId="340"/>
            <ac:spMk id="4" creationId="{00000000-0000-0000-0000-000000000000}"/>
          </ac:spMkLst>
        </pc:spChg>
      </pc:sldChg>
      <pc:sldChg chg="modSp">
        <pc:chgData name="Rabia Koc" userId="e257d29cafbd29ec" providerId="Windows Live" clId="Web-{6023478D-BDBB-4449-A819-9E03DD0957CF}" dt="2020-10-29T18:36:16.292" v="2760" actId="20577"/>
        <pc:sldMkLst>
          <pc:docMk/>
          <pc:sldMk cId="2934124725" sldId="341"/>
        </pc:sldMkLst>
        <pc:spChg chg="mod">
          <ac:chgData name="Rabia Koc" userId="e257d29cafbd29ec" providerId="Windows Live" clId="Web-{6023478D-BDBB-4449-A819-9E03DD0957CF}" dt="2020-10-29T16:10:04.081" v="220" actId="20577"/>
          <ac:spMkLst>
            <pc:docMk/>
            <pc:sldMk cId="2934124725" sldId="341"/>
            <ac:spMk id="2" creationId="{00000000-0000-0000-0000-000000000000}"/>
          </ac:spMkLst>
        </pc:spChg>
        <pc:spChg chg="mod">
          <ac:chgData name="Rabia Koc" userId="e257d29cafbd29ec" providerId="Windows Live" clId="Web-{6023478D-BDBB-4449-A819-9E03DD0957CF}" dt="2020-10-29T18:36:16.292" v="2760" actId="20577"/>
          <ac:spMkLst>
            <pc:docMk/>
            <pc:sldMk cId="2934124725" sldId="341"/>
            <ac:spMk id="4" creationId="{00000000-0000-0000-0000-000000000000}"/>
          </ac:spMkLst>
        </pc:spChg>
      </pc:sldChg>
      <pc:sldChg chg="delSp modSp new">
        <pc:chgData name="Rabia Koc" userId="e257d29cafbd29ec" providerId="Windows Live" clId="Web-{6023478D-BDBB-4449-A819-9E03DD0957CF}" dt="2020-10-29T19:38:06.226" v="4061" actId="20577"/>
        <pc:sldMkLst>
          <pc:docMk/>
          <pc:sldMk cId="3244031074" sldId="342"/>
        </pc:sldMkLst>
        <pc:spChg chg="mod">
          <ac:chgData name="Rabia Koc" userId="e257d29cafbd29ec" providerId="Windows Live" clId="Web-{6023478D-BDBB-4449-A819-9E03DD0957CF}" dt="2020-10-29T16:10:48.097" v="237" actId="14100"/>
          <ac:spMkLst>
            <pc:docMk/>
            <pc:sldMk cId="3244031074" sldId="342"/>
            <ac:spMk id="2" creationId="{EAA0A7EB-F43F-4983-BD17-888CB9BC8CB5}"/>
          </ac:spMkLst>
        </pc:spChg>
        <pc:spChg chg="del">
          <ac:chgData name="Rabia Koc" userId="e257d29cafbd29ec" providerId="Windows Live" clId="Web-{6023478D-BDBB-4449-A819-9E03DD0957CF}" dt="2020-10-29T16:10:30.878" v="227"/>
          <ac:spMkLst>
            <pc:docMk/>
            <pc:sldMk cId="3244031074" sldId="342"/>
            <ac:spMk id="3" creationId="{777E651E-E421-4722-A916-6354B864270D}"/>
          </ac:spMkLst>
        </pc:spChg>
        <pc:spChg chg="mod">
          <ac:chgData name="Rabia Koc" userId="e257d29cafbd29ec" providerId="Windows Live" clId="Web-{6023478D-BDBB-4449-A819-9E03DD0957CF}" dt="2020-10-29T19:38:06.226" v="4061" actId="20577"/>
          <ac:spMkLst>
            <pc:docMk/>
            <pc:sldMk cId="3244031074" sldId="342"/>
            <ac:spMk id="4" creationId="{A45A9952-012A-4E3D-A216-BD407F750306}"/>
          </ac:spMkLst>
        </pc:spChg>
      </pc:sldChg>
      <pc:sldChg chg="delSp modSp new">
        <pc:chgData name="Rabia Koc" userId="e257d29cafbd29ec" providerId="Windows Live" clId="Web-{6023478D-BDBB-4449-A819-9E03DD0957CF}" dt="2020-10-29T19:38:14.602" v="4064" actId="20577"/>
        <pc:sldMkLst>
          <pc:docMk/>
          <pc:sldMk cId="1823226378" sldId="343"/>
        </pc:sldMkLst>
        <pc:spChg chg="del">
          <ac:chgData name="Rabia Koc" userId="e257d29cafbd29ec" providerId="Windows Live" clId="Web-{6023478D-BDBB-4449-A819-9E03DD0957CF}" dt="2020-10-29T16:11:17.113" v="248"/>
          <ac:spMkLst>
            <pc:docMk/>
            <pc:sldMk cId="1823226378" sldId="343"/>
            <ac:spMk id="2" creationId="{855CC7DB-E1F0-4E1F-A9E0-81DE9CE3E978}"/>
          </ac:spMkLst>
        </pc:spChg>
        <pc:spChg chg="del">
          <ac:chgData name="Rabia Koc" userId="e257d29cafbd29ec" providerId="Windows Live" clId="Web-{6023478D-BDBB-4449-A819-9E03DD0957CF}" dt="2020-10-29T16:11:18.848" v="249"/>
          <ac:spMkLst>
            <pc:docMk/>
            <pc:sldMk cId="1823226378" sldId="343"/>
            <ac:spMk id="3" creationId="{295EFA0E-E0AD-4BE8-BE26-C15D69937932}"/>
          </ac:spMkLst>
        </pc:spChg>
        <pc:spChg chg="mod">
          <ac:chgData name="Rabia Koc" userId="e257d29cafbd29ec" providerId="Windows Live" clId="Web-{6023478D-BDBB-4449-A819-9E03DD0957CF}" dt="2020-10-29T19:38:14.602" v="4064" actId="20577"/>
          <ac:spMkLst>
            <pc:docMk/>
            <pc:sldMk cId="1823226378" sldId="343"/>
            <ac:spMk id="4" creationId="{7DD3C1F4-FD16-4D18-AACA-0BB63A024A7A}"/>
          </ac:spMkLst>
        </pc:spChg>
      </pc:sldChg>
      <pc:sldChg chg="addSp delSp modSp new del">
        <pc:chgData name="Rabia Koc" userId="e257d29cafbd29ec" providerId="Windows Live" clId="Web-{6023478D-BDBB-4449-A819-9E03DD0957CF}" dt="2020-10-29T19:11:11.040" v="3372"/>
        <pc:sldMkLst>
          <pc:docMk/>
          <pc:sldMk cId="327762079" sldId="344"/>
        </pc:sldMkLst>
        <pc:spChg chg="mod">
          <ac:chgData name="Rabia Koc" userId="e257d29cafbd29ec" providerId="Windows Live" clId="Web-{6023478D-BDBB-4449-A819-9E03DD0957CF}" dt="2020-10-29T18:37:00.450" v="2800" actId="20577"/>
          <ac:spMkLst>
            <pc:docMk/>
            <pc:sldMk cId="327762079" sldId="344"/>
            <ac:spMk id="2" creationId="{EFB2C1CC-B10B-4854-B2B3-F2BF283B9D90}"/>
          </ac:spMkLst>
        </pc:spChg>
        <pc:spChg chg="del">
          <ac:chgData name="Rabia Koc" userId="e257d29cafbd29ec" providerId="Windows Live" clId="Web-{6023478D-BDBB-4449-A819-9E03DD0957CF}" dt="2020-10-29T18:36:43.699" v="2773"/>
          <ac:spMkLst>
            <pc:docMk/>
            <pc:sldMk cId="327762079" sldId="344"/>
            <ac:spMk id="3" creationId="{01BCA53A-1062-47C7-BB2D-009D3179D6DB}"/>
          </ac:spMkLst>
        </pc:spChg>
        <pc:spChg chg="mod">
          <ac:chgData name="Rabia Koc" userId="e257d29cafbd29ec" providerId="Windows Live" clId="Web-{6023478D-BDBB-4449-A819-9E03DD0957CF}" dt="2020-10-29T18:38:15.452" v="2814" actId="20577"/>
          <ac:spMkLst>
            <pc:docMk/>
            <pc:sldMk cId="327762079" sldId="344"/>
            <ac:spMk id="4" creationId="{537234DC-856A-4D26-87B5-70B0BACF0FE2}"/>
          </ac:spMkLst>
        </pc:spChg>
        <pc:picChg chg="add del mod">
          <ac:chgData name="Rabia Koc" userId="e257d29cafbd29ec" providerId="Windows Live" clId="Web-{6023478D-BDBB-4449-A819-9E03DD0957CF}" dt="2020-10-29T18:52:27.648" v="3053"/>
          <ac:picMkLst>
            <pc:docMk/>
            <pc:sldMk cId="327762079" sldId="344"/>
            <ac:picMk id="5" creationId="{3DF4C867-C86B-479C-95DC-54DBE19CD52A}"/>
          </ac:picMkLst>
        </pc:picChg>
        <pc:picChg chg="add mod">
          <ac:chgData name="Rabia Koc" userId="e257d29cafbd29ec" providerId="Windows Live" clId="Web-{6023478D-BDBB-4449-A819-9E03DD0957CF}" dt="2020-10-29T18:53:05.837" v="3064" actId="1076"/>
          <ac:picMkLst>
            <pc:docMk/>
            <pc:sldMk cId="327762079" sldId="344"/>
            <ac:picMk id="6" creationId="{96DDAE13-DA90-4BE6-B900-5E62F89CC909}"/>
          </ac:picMkLst>
        </pc:picChg>
        <pc:picChg chg="add mod">
          <ac:chgData name="Rabia Koc" userId="e257d29cafbd29ec" providerId="Windows Live" clId="Web-{6023478D-BDBB-4449-A819-9E03DD0957CF}" dt="2020-10-29T18:52:59.977" v="3061" actId="1076"/>
          <ac:picMkLst>
            <pc:docMk/>
            <pc:sldMk cId="327762079" sldId="344"/>
            <ac:picMk id="7" creationId="{68E3A2E7-0EBB-446F-A42A-23E7C6018176}"/>
          </ac:picMkLst>
        </pc:picChg>
      </pc:sldChg>
      <pc:sldChg chg="addSp delSp modSp new del">
        <pc:chgData name="Rabia Koc" userId="e257d29cafbd29ec" providerId="Windows Live" clId="Web-{6023478D-BDBB-4449-A819-9E03DD0957CF}" dt="2020-10-29T17:38:15.761" v="2018"/>
        <pc:sldMkLst>
          <pc:docMk/>
          <pc:sldMk cId="1409372887" sldId="344"/>
        </pc:sldMkLst>
        <pc:spChg chg="mod">
          <ac:chgData name="Rabia Koc" userId="e257d29cafbd29ec" providerId="Windows Live" clId="Web-{6023478D-BDBB-4449-A819-9E03DD0957CF}" dt="2020-10-29T17:03:42.696" v="1320"/>
          <ac:spMkLst>
            <pc:docMk/>
            <pc:sldMk cId="1409372887" sldId="344"/>
            <ac:spMk id="2" creationId="{AC44ECAA-A52F-4F45-8F1A-8F622E1C16CD}"/>
          </ac:spMkLst>
        </pc:spChg>
        <pc:spChg chg="del">
          <ac:chgData name="Rabia Koc" userId="e257d29cafbd29ec" providerId="Windows Live" clId="Web-{6023478D-BDBB-4449-A819-9E03DD0957CF}" dt="2020-10-29T17:03:36.227" v="1317"/>
          <ac:spMkLst>
            <pc:docMk/>
            <pc:sldMk cId="1409372887" sldId="344"/>
            <ac:spMk id="3" creationId="{62A24D5C-7041-45FF-870A-F8726C7F3EB7}"/>
          </ac:spMkLst>
        </pc:spChg>
        <pc:spChg chg="mod">
          <ac:chgData name="Rabia Koc" userId="e257d29cafbd29ec" providerId="Windows Live" clId="Web-{6023478D-BDBB-4449-A819-9E03DD0957CF}" dt="2020-10-29T17:03:54.868" v="1338" actId="20577"/>
          <ac:spMkLst>
            <pc:docMk/>
            <pc:sldMk cId="1409372887" sldId="344"/>
            <ac:spMk id="4" creationId="{2D3775BD-737F-4746-A050-4187F58D9426}"/>
          </ac:spMkLst>
        </pc:spChg>
        <pc:picChg chg="add del mod">
          <ac:chgData name="Rabia Koc" userId="e257d29cafbd29ec" providerId="Windows Live" clId="Web-{6023478D-BDBB-4449-A819-9E03DD0957CF}" dt="2020-10-29T17:08:30.060" v="1375"/>
          <ac:picMkLst>
            <pc:docMk/>
            <pc:sldMk cId="1409372887" sldId="344"/>
            <ac:picMk id="5" creationId="{CD73C493-FE5B-4588-A28A-6167FAA2F94B}"/>
          </ac:picMkLst>
        </pc:picChg>
        <pc:picChg chg="add del mod">
          <ac:chgData name="Rabia Koc" userId="e257d29cafbd29ec" providerId="Windows Live" clId="Web-{6023478D-BDBB-4449-A819-9E03DD0957CF}" dt="2020-10-29T17:08:29.591" v="1374"/>
          <ac:picMkLst>
            <pc:docMk/>
            <pc:sldMk cId="1409372887" sldId="344"/>
            <ac:picMk id="6" creationId="{9844FDBA-6BBE-4BB3-B777-70F83CD3817E}"/>
          </ac:picMkLst>
        </pc:picChg>
        <pc:picChg chg="add del mod">
          <ac:chgData name="Rabia Koc" userId="e257d29cafbd29ec" providerId="Windows Live" clId="Web-{6023478D-BDBB-4449-A819-9E03DD0957CF}" dt="2020-10-29T17:08:31.732" v="1376"/>
          <ac:picMkLst>
            <pc:docMk/>
            <pc:sldMk cId="1409372887" sldId="344"/>
            <ac:picMk id="7" creationId="{C9A88CCA-51A0-4756-9BF1-81EE702EDBE2}"/>
          </ac:picMkLst>
        </pc:picChg>
        <pc:picChg chg="add mod">
          <ac:chgData name="Rabia Koc" userId="e257d29cafbd29ec" providerId="Windows Live" clId="Web-{6023478D-BDBB-4449-A819-9E03DD0957CF}" dt="2020-10-29T17:09:25.717" v="1389" actId="1076"/>
          <ac:picMkLst>
            <pc:docMk/>
            <pc:sldMk cId="1409372887" sldId="344"/>
            <ac:picMk id="8" creationId="{84E22850-88D7-41A3-87CB-D62A60CB402B}"/>
          </ac:picMkLst>
        </pc:picChg>
        <pc:picChg chg="add mod">
          <ac:chgData name="Rabia Koc" userId="e257d29cafbd29ec" providerId="Windows Live" clId="Web-{6023478D-BDBB-4449-A819-9E03DD0957CF}" dt="2020-10-29T17:09:25.686" v="1388" actId="1076"/>
          <ac:picMkLst>
            <pc:docMk/>
            <pc:sldMk cId="1409372887" sldId="344"/>
            <ac:picMk id="9" creationId="{B6ED3B54-4A8B-49B5-8967-C53906FBAEA8}"/>
          </ac:picMkLst>
        </pc:picChg>
        <pc:picChg chg="add mod">
          <ac:chgData name="Rabia Koc" userId="e257d29cafbd29ec" providerId="Windows Live" clId="Web-{6023478D-BDBB-4449-A819-9E03DD0957CF}" dt="2020-10-29T17:09:25.639" v="1387" actId="1076"/>
          <ac:picMkLst>
            <pc:docMk/>
            <pc:sldMk cId="1409372887" sldId="344"/>
            <ac:picMk id="10" creationId="{F0DEB3D3-595A-4EF0-ADEC-7CD9010A1C79}"/>
          </ac:picMkLst>
        </pc:picChg>
      </pc:sldChg>
      <pc:sldChg chg="addSp delSp modSp new">
        <pc:chgData name="Rabia Koc" userId="e257d29cafbd29ec" providerId="Windows Live" clId="Web-{6023478D-BDBB-4449-A819-9E03DD0957CF}" dt="2020-10-29T19:42:00.389" v="4078" actId="1076"/>
        <pc:sldMkLst>
          <pc:docMk/>
          <pc:sldMk cId="3286207488" sldId="344"/>
        </pc:sldMkLst>
        <pc:spChg chg="mod">
          <ac:chgData name="Rabia Koc" userId="e257d29cafbd29ec" providerId="Windows Live" clId="Web-{6023478D-BDBB-4449-A819-9E03DD0957CF}" dt="2020-10-29T19:42:00.389" v="4078" actId="1076"/>
          <ac:spMkLst>
            <pc:docMk/>
            <pc:sldMk cId="3286207488" sldId="344"/>
            <ac:spMk id="2" creationId="{346A0399-39B9-4F44-AF92-BDE64AEFDF1F}"/>
          </ac:spMkLst>
        </pc:spChg>
        <pc:spChg chg="del">
          <ac:chgData name="Rabia Koc" userId="e257d29cafbd29ec" providerId="Windows Live" clId="Web-{6023478D-BDBB-4449-A819-9E03DD0957CF}" dt="2020-10-29T19:21:07.994" v="3565"/>
          <ac:spMkLst>
            <pc:docMk/>
            <pc:sldMk cId="3286207488" sldId="344"/>
            <ac:spMk id="3" creationId="{147DA035-1D6D-4279-8902-9CBAC572516A}"/>
          </ac:spMkLst>
        </pc:spChg>
        <pc:spChg chg="mod">
          <ac:chgData name="Rabia Koc" userId="e257d29cafbd29ec" providerId="Windows Live" clId="Web-{6023478D-BDBB-4449-A819-9E03DD0957CF}" dt="2020-10-29T19:21:43.870" v="3613" actId="20577"/>
          <ac:spMkLst>
            <pc:docMk/>
            <pc:sldMk cId="3286207488" sldId="344"/>
            <ac:spMk id="4" creationId="{CC275C77-C16D-4EB6-9475-BD05969B8294}"/>
          </ac:spMkLst>
        </pc:spChg>
        <pc:picChg chg="add del mod">
          <ac:chgData name="Rabia Koc" userId="e257d29cafbd29ec" providerId="Windows Live" clId="Web-{6023478D-BDBB-4449-A819-9E03DD0957CF}" dt="2020-10-29T19:41:28.685" v="4072"/>
          <ac:picMkLst>
            <pc:docMk/>
            <pc:sldMk cId="3286207488" sldId="344"/>
            <ac:picMk id="5" creationId="{9A5E33C7-57C3-4295-9E01-7C9CEE4CA562}"/>
          </ac:picMkLst>
        </pc:picChg>
        <pc:picChg chg="add del mod">
          <ac:chgData name="Rabia Koc" userId="e257d29cafbd29ec" providerId="Windows Live" clId="Web-{6023478D-BDBB-4449-A819-9E03DD0957CF}" dt="2020-10-29T19:41:30.107" v="4073"/>
          <ac:picMkLst>
            <pc:docMk/>
            <pc:sldMk cId="3286207488" sldId="344"/>
            <ac:picMk id="6" creationId="{D87D3471-39DA-4BFF-8D2E-5F12BE7AE916}"/>
          </ac:picMkLst>
        </pc:picChg>
        <pc:picChg chg="add mod">
          <ac:chgData name="Rabia Koc" userId="e257d29cafbd29ec" providerId="Windows Live" clId="Web-{6023478D-BDBB-4449-A819-9E03DD0957CF}" dt="2020-10-29T19:41:53.358" v="4077" actId="1076"/>
          <ac:picMkLst>
            <pc:docMk/>
            <pc:sldMk cId="3286207488" sldId="344"/>
            <ac:picMk id="7" creationId="{4C995ECE-5B37-4F96-8E3C-623BD027CF3C}"/>
          </ac:picMkLst>
        </pc:picChg>
      </pc:sldChg>
      <pc:sldChg chg="delSp modSp new">
        <pc:chgData name="Rabia Koc" userId="e257d29cafbd29ec" providerId="Windows Live" clId="Web-{6023478D-BDBB-4449-A819-9E03DD0957CF}" dt="2020-10-29T19:38:32.774" v="4069" actId="20577"/>
        <pc:sldMkLst>
          <pc:docMk/>
          <pc:sldMk cId="1574990553" sldId="345"/>
        </pc:sldMkLst>
        <pc:spChg chg="del">
          <ac:chgData name="Rabia Koc" userId="e257d29cafbd29ec" providerId="Windows Live" clId="Web-{6023478D-BDBB-4449-A819-9E03DD0957CF}" dt="2020-10-29T19:23:49.311" v="3631"/>
          <ac:spMkLst>
            <pc:docMk/>
            <pc:sldMk cId="1574990553" sldId="345"/>
            <ac:spMk id="2" creationId="{6006E8E9-3024-4D42-BA69-D5A6EF57CF1C}"/>
          </ac:spMkLst>
        </pc:spChg>
        <pc:spChg chg="del">
          <ac:chgData name="Rabia Koc" userId="e257d29cafbd29ec" providerId="Windows Live" clId="Web-{6023478D-BDBB-4449-A819-9E03DD0957CF}" dt="2020-10-29T19:23:49.358" v="3632"/>
          <ac:spMkLst>
            <pc:docMk/>
            <pc:sldMk cId="1574990553" sldId="345"/>
            <ac:spMk id="3" creationId="{526D6F4A-3AD0-45EE-86DB-A64170664D14}"/>
          </ac:spMkLst>
        </pc:spChg>
        <pc:spChg chg="mod">
          <ac:chgData name="Rabia Koc" userId="e257d29cafbd29ec" providerId="Windows Live" clId="Web-{6023478D-BDBB-4449-A819-9E03DD0957CF}" dt="2020-10-29T19:38:32.774" v="4069" actId="20577"/>
          <ac:spMkLst>
            <pc:docMk/>
            <pc:sldMk cId="1574990553" sldId="345"/>
            <ac:spMk id="4" creationId="{85A8A495-3AFE-4428-8C79-DB9084BCC352}"/>
          </ac:spMkLst>
        </pc:spChg>
      </pc:sldChg>
      <pc:sldChg chg="delSp modSp new del">
        <pc:chgData name="Rabia Koc" userId="e257d29cafbd29ec" providerId="Windows Live" clId="Web-{6023478D-BDBB-4449-A819-9E03DD0957CF}" dt="2020-10-29T19:11:12.383" v="3373"/>
        <pc:sldMkLst>
          <pc:docMk/>
          <pc:sldMk cId="1808866525" sldId="345"/>
        </pc:sldMkLst>
        <pc:spChg chg="del">
          <ac:chgData name="Rabia Koc" userId="e257d29cafbd29ec" providerId="Windows Live" clId="Web-{6023478D-BDBB-4449-A819-9E03DD0957CF}" dt="2020-10-29T18:39:08.500" v="2818"/>
          <ac:spMkLst>
            <pc:docMk/>
            <pc:sldMk cId="1808866525" sldId="345"/>
            <ac:spMk id="2" creationId="{C88FEFC8-43A6-4E33-B586-3609DF1200F4}"/>
          </ac:spMkLst>
        </pc:spChg>
        <pc:spChg chg="del">
          <ac:chgData name="Rabia Koc" userId="e257d29cafbd29ec" providerId="Windows Live" clId="Web-{6023478D-BDBB-4449-A819-9E03DD0957CF}" dt="2020-10-29T18:39:10.125" v="2819"/>
          <ac:spMkLst>
            <pc:docMk/>
            <pc:sldMk cId="1808866525" sldId="345"/>
            <ac:spMk id="3" creationId="{53743C05-8C65-44EF-958C-36AEDF0B557D}"/>
          </ac:spMkLst>
        </pc:spChg>
        <pc:spChg chg="mod">
          <ac:chgData name="Rabia Koc" userId="e257d29cafbd29ec" providerId="Windows Live" clId="Web-{6023478D-BDBB-4449-A819-9E03DD0957CF}" dt="2020-10-29T18:54:47.355" v="3065" actId="20577"/>
          <ac:spMkLst>
            <pc:docMk/>
            <pc:sldMk cId="1808866525" sldId="345"/>
            <ac:spMk id="4" creationId="{1912A513-C0EA-46A5-837B-3F18199C728C}"/>
          </ac:spMkLst>
        </pc:spChg>
      </pc:sldChg>
      <pc:sldChg chg="delSp modSp new del">
        <pc:chgData name="Rabia Koc" userId="e257d29cafbd29ec" providerId="Windows Live" clId="Web-{6023478D-BDBB-4449-A819-9E03DD0957CF}" dt="2020-10-29T17:38:15.776" v="2019"/>
        <pc:sldMkLst>
          <pc:docMk/>
          <pc:sldMk cId="1990652169" sldId="345"/>
        </pc:sldMkLst>
        <pc:spChg chg="del">
          <ac:chgData name="Rabia Koc" userId="e257d29cafbd29ec" providerId="Windows Live" clId="Web-{6023478D-BDBB-4449-A819-9E03DD0957CF}" dt="2020-10-29T17:04:52.494" v="1352"/>
          <ac:spMkLst>
            <pc:docMk/>
            <pc:sldMk cId="1990652169" sldId="345"/>
            <ac:spMk id="2" creationId="{EC4E88CA-AD70-46FF-8BD4-F6085966FF3A}"/>
          </ac:spMkLst>
        </pc:spChg>
        <pc:spChg chg="del">
          <ac:chgData name="Rabia Koc" userId="e257d29cafbd29ec" providerId="Windows Live" clId="Web-{6023478D-BDBB-4449-A819-9E03DD0957CF}" dt="2020-10-29T17:04:50.759" v="1351"/>
          <ac:spMkLst>
            <pc:docMk/>
            <pc:sldMk cId="1990652169" sldId="345"/>
            <ac:spMk id="3" creationId="{03312E54-DE5C-4000-A9B4-191C01AF2EF6}"/>
          </ac:spMkLst>
        </pc:spChg>
        <pc:spChg chg="mod">
          <ac:chgData name="Rabia Koc" userId="e257d29cafbd29ec" providerId="Windows Live" clId="Web-{6023478D-BDBB-4449-A819-9E03DD0957CF}" dt="2020-10-29T17:08:23.263" v="1371" actId="20577"/>
          <ac:spMkLst>
            <pc:docMk/>
            <pc:sldMk cId="1990652169" sldId="345"/>
            <ac:spMk id="4" creationId="{6E7588F5-CF61-46A2-B55C-5A0479DA2AD8}"/>
          </ac:spMkLst>
        </pc:spChg>
      </pc:sldChg>
    </pc:docChg>
  </pc:docChgLst>
  <pc:docChgLst>
    <pc:chgData name="Zuhal" userId="ceded394ec3adafb" providerId="LiveId" clId="{3544DE79-7B52-4EAF-B6A1-653DB2BC84D3}"/>
    <pc:docChg chg="undo redo custSel addSld delSld modSld sldOrd modMainMaster">
      <pc:chgData name="Zuhal" userId="ceded394ec3adafb" providerId="LiveId" clId="{3544DE79-7B52-4EAF-B6A1-653DB2BC84D3}" dt="2021-06-01T12:55:24.800" v="3455" actId="20577"/>
      <pc:docMkLst>
        <pc:docMk/>
      </pc:docMkLst>
      <pc:sldChg chg="del">
        <pc:chgData name="Zuhal" userId="ceded394ec3adafb" providerId="LiveId" clId="{3544DE79-7B52-4EAF-B6A1-653DB2BC84D3}" dt="2021-05-30T16:59:52.538" v="422" actId="2696"/>
        <pc:sldMkLst>
          <pc:docMk/>
          <pc:sldMk cId="825351448" sldId="283"/>
        </pc:sldMkLst>
      </pc:sldChg>
      <pc:sldChg chg="addSp modSp mod modTransition">
        <pc:chgData name="Zuhal" userId="ceded394ec3adafb" providerId="LiveId" clId="{3544DE79-7B52-4EAF-B6A1-653DB2BC84D3}" dt="2021-05-30T21:37:33.198" v="2694"/>
        <pc:sldMkLst>
          <pc:docMk/>
          <pc:sldMk cId="1926729579" sldId="298"/>
        </pc:sldMkLst>
        <pc:spChg chg="add mod">
          <ac:chgData name="Zuhal" userId="ceded394ec3adafb" providerId="LiveId" clId="{3544DE79-7B52-4EAF-B6A1-653DB2BC84D3}" dt="2021-05-29T13:45:58.550" v="109" actId="1076"/>
          <ac:spMkLst>
            <pc:docMk/>
            <pc:sldMk cId="1926729579" sldId="298"/>
            <ac:spMk id="4" creationId="{36432183-7D9D-4724-9B6A-9B6E2BB9D709}"/>
          </ac:spMkLst>
        </pc:spChg>
        <pc:spChg chg="add mod">
          <ac:chgData name="Zuhal" userId="ceded394ec3adafb" providerId="LiveId" clId="{3544DE79-7B52-4EAF-B6A1-653DB2BC84D3}" dt="2021-05-29T13:45:47.789" v="108" actId="20577"/>
          <ac:spMkLst>
            <pc:docMk/>
            <pc:sldMk cId="1926729579" sldId="298"/>
            <ac:spMk id="5" creationId="{16E9235B-F683-49D1-9E32-B6D1BA5E66DC}"/>
          </ac:spMkLst>
        </pc:spChg>
      </pc:sldChg>
      <pc:sldChg chg="addSp modSp mod modTransition">
        <pc:chgData name="Zuhal" userId="ceded394ec3adafb" providerId="LiveId" clId="{3544DE79-7B52-4EAF-B6A1-653DB2BC84D3}" dt="2021-06-01T12:52:32.981" v="3380" actId="20577"/>
        <pc:sldMkLst>
          <pc:docMk/>
          <pc:sldMk cId="863306451" sldId="329"/>
        </pc:sldMkLst>
        <pc:spChg chg="mod">
          <ac:chgData name="Zuhal" userId="ceded394ec3adafb" providerId="LiveId" clId="{3544DE79-7B52-4EAF-B6A1-653DB2BC84D3}" dt="2021-05-29T13:48:46.433" v="144" actId="113"/>
          <ac:spMkLst>
            <pc:docMk/>
            <pc:sldMk cId="863306451" sldId="329"/>
            <ac:spMk id="2" creationId="{00000000-0000-0000-0000-000000000000}"/>
          </ac:spMkLst>
        </pc:spChg>
        <pc:spChg chg="add mod">
          <ac:chgData name="Zuhal" userId="ceded394ec3adafb" providerId="LiveId" clId="{3544DE79-7B52-4EAF-B6A1-653DB2BC84D3}" dt="2021-06-01T12:52:32.981" v="3380" actId="20577"/>
          <ac:spMkLst>
            <pc:docMk/>
            <pc:sldMk cId="863306451" sldId="329"/>
            <ac:spMk id="3" creationId="{843CCF61-0811-498D-8F67-2BBAFEF2E26F}"/>
          </ac:spMkLst>
        </pc:spChg>
      </pc:sldChg>
      <pc:sldChg chg="addSp delSp modSp mod modTransition">
        <pc:chgData name="Zuhal" userId="ceded394ec3adafb" providerId="LiveId" clId="{3544DE79-7B52-4EAF-B6A1-653DB2BC84D3}" dt="2021-06-01T12:53:37.314" v="3414" actId="20577"/>
        <pc:sldMkLst>
          <pc:docMk/>
          <pc:sldMk cId="411513037" sldId="330"/>
        </pc:sldMkLst>
        <pc:spChg chg="mod">
          <ac:chgData name="Zuhal" userId="ceded394ec3adafb" providerId="LiveId" clId="{3544DE79-7B52-4EAF-B6A1-653DB2BC84D3}" dt="2021-05-29T13:48:40.477" v="143" actId="2711"/>
          <ac:spMkLst>
            <pc:docMk/>
            <pc:sldMk cId="411513037" sldId="330"/>
            <ac:spMk id="2" creationId="{00000000-0000-0000-0000-000000000000}"/>
          </ac:spMkLst>
        </pc:spChg>
        <pc:spChg chg="add mod">
          <ac:chgData name="Zuhal" userId="ceded394ec3adafb" providerId="LiveId" clId="{3544DE79-7B52-4EAF-B6A1-653DB2BC84D3}" dt="2021-06-01T12:53:37.314" v="3414" actId="20577"/>
          <ac:spMkLst>
            <pc:docMk/>
            <pc:sldMk cId="411513037" sldId="330"/>
            <ac:spMk id="3" creationId="{3A227F9D-A374-420A-963F-A88FC8B90BA1}"/>
          </ac:spMkLst>
        </pc:spChg>
        <pc:spChg chg="add mod">
          <ac:chgData name="Zuhal" userId="ceded394ec3adafb" providerId="LiveId" clId="{3544DE79-7B52-4EAF-B6A1-653DB2BC84D3}" dt="2021-05-30T17:31:49.026" v="1423" actId="1076"/>
          <ac:spMkLst>
            <pc:docMk/>
            <pc:sldMk cId="411513037" sldId="330"/>
            <ac:spMk id="9" creationId="{9406A5D4-EC6A-4C56-B487-5F56A1F1A08A}"/>
          </ac:spMkLst>
        </pc:spChg>
        <pc:graphicFrameChg chg="add del mod modGraphic">
          <ac:chgData name="Zuhal" userId="ceded394ec3adafb" providerId="LiveId" clId="{3544DE79-7B52-4EAF-B6A1-653DB2BC84D3}" dt="2021-05-30T17:27:17.967" v="1274" actId="21"/>
          <ac:graphicFrameMkLst>
            <pc:docMk/>
            <pc:sldMk cId="411513037" sldId="330"/>
            <ac:graphicFrameMk id="8" creationId="{11360D02-0EA1-43EA-848B-B16183477539}"/>
          </ac:graphicFrameMkLst>
        </pc:graphicFrameChg>
        <pc:graphicFrameChg chg="add del mod">
          <ac:chgData name="Zuhal" userId="ceded394ec3adafb" providerId="LiveId" clId="{3544DE79-7B52-4EAF-B6A1-653DB2BC84D3}" dt="2021-05-30T17:18:38.977" v="789" actId="21"/>
          <ac:graphicFrameMkLst>
            <pc:docMk/>
            <pc:sldMk cId="411513037" sldId="330"/>
            <ac:graphicFrameMk id="10" creationId="{2E163EA5-4981-492F-924D-5129F15AEFC5}"/>
          </ac:graphicFrameMkLst>
        </pc:graphicFrameChg>
        <pc:graphicFrameChg chg="add del mod">
          <ac:chgData name="Zuhal" userId="ceded394ec3adafb" providerId="LiveId" clId="{3544DE79-7B52-4EAF-B6A1-653DB2BC84D3}" dt="2021-05-30T17:18:58.646" v="791" actId="21"/>
          <ac:graphicFrameMkLst>
            <pc:docMk/>
            <pc:sldMk cId="411513037" sldId="330"/>
            <ac:graphicFrameMk id="11" creationId="{543AF2DD-7F22-4817-A411-F0B766F74712}"/>
          </ac:graphicFrameMkLst>
        </pc:graphicFrameChg>
        <pc:graphicFrameChg chg="add del mod">
          <ac:chgData name="Zuhal" userId="ceded394ec3adafb" providerId="LiveId" clId="{3544DE79-7B52-4EAF-B6A1-653DB2BC84D3}" dt="2021-05-30T17:21:18.327" v="847" actId="21"/>
          <ac:graphicFrameMkLst>
            <pc:docMk/>
            <pc:sldMk cId="411513037" sldId="330"/>
            <ac:graphicFrameMk id="12" creationId="{7B6156DD-E660-46E9-8D66-4BC68C0F6B80}"/>
          </ac:graphicFrameMkLst>
        </pc:graphicFrameChg>
        <pc:graphicFrameChg chg="add del mod modGraphic">
          <ac:chgData name="Zuhal" userId="ceded394ec3adafb" providerId="LiveId" clId="{3544DE79-7B52-4EAF-B6A1-653DB2BC84D3}" dt="2021-05-30T17:22:56.308" v="855" actId="21"/>
          <ac:graphicFrameMkLst>
            <pc:docMk/>
            <pc:sldMk cId="411513037" sldId="330"/>
            <ac:graphicFrameMk id="13" creationId="{819983D6-5978-417A-8EA8-FDC9BC00A9B7}"/>
          </ac:graphicFrameMkLst>
        </pc:graphicFrameChg>
        <pc:graphicFrameChg chg="add del mod modGraphic">
          <ac:chgData name="Zuhal" userId="ceded394ec3adafb" providerId="LiveId" clId="{3544DE79-7B52-4EAF-B6A1-653DB2BC84D3}" dt="2021-05-30T17:23:18.869" v="859" actId="21"/>
          <ac:graphicFrameMkLst>
            <pc:docMk/>
            <pc:sldMk cId="411513037" sldId="330"/>
            <ac:graphicFrameMk id="14" creationId="{6AAB677C-2F2D-41B6-B010-72981B155438}"/>
          </ac:graphicFrameMkLst>
        </pc:graphicFrameChg>
        <pc:graphicFrameChg chg="add del mod modGraphic">
          <ac:chgData name="Zuhal" userId="ceded394ec3adafb" providerId="LiveId" clId="{3544DE79-7B52-4EAF-B6A1-653DB2BC84D3}" dt="2021-05-30T17:25:29.343" v="1048" actId="21"/>
          <ac:graphicFrameMkLst>
            <pc:docMk/>
            <pc:sldMk cId="411513037" sldId="330"/>
            <ac:graphicFrameMk id="15" creationId="{8E5E9832-A85C-4B0E-B53E-1994A705065D}"/>
          </ac:graphicFrameMkLst>
        </pc:graphicFrameChg>
        <pc:graphicFrameChg chg="add mod modGraphic">
          <ac:chgData name="Zuhal" userId="ceded394ec3adafb" providerId="LiveId" clId="{3544DE79-7B52-4EAF-B6A1-653DB2BC84D3}" dt="2021-05-30T17:31:19.952" v="1419" actId="1076"/>
          <ac:graphicFrameMkLst>
            <pc:docMk/>
            <pc:sldMk cId="411513037" sldId="330"/>
            <ac:graphicFrameMk id="16" creationId="{DF2DC8A5-282C-4D3C-9B28-2ED13DFFFDEF}"/>
          </ac:graphicFrameMkLst>
        </pc:graphicFrameChg>
      </pc:sldChg>
      <pc:sldChg chg="addSp delSp modSp mod modTransition">
        <pc:chgData name="Zuhal" userId="ceded394ec3adafb" providerId="LiveId" clId="{3544DE79-7B52-4EAF-B6A1-653DB2BC84D3}" dt="2021-06-01T12:55:24.800" v="3455" actId="20577"/>
        <pc:sldMkLst>
          <pc:docMk/>
          <pc:sldMk cId="3600247293" sldId="331"/>
        </pc:sldMkLst>
        <pc:spChg chg="mod">
          <ac:chgData name="Zuhal" userId="ceded394ec3adafb" providerId="LiveId" clId="{3544DE79-7B52-4EAF-B6A1-653DB2BC84D3}" dt="2021-05-29T13:49:03.128" v="157" actId="255"/>
          <ac:spMkLst>
            <pc:docMk/>
            <pc:sldMk cId="3600247293" sldId="331"/>
            <ac:spMk id="2" creationId="{00000000-0000-0000-0000-000000000000}"/>
          </ac:spMkLst>
        </pc:spChg>
        <pc:spChg chg="add mod">
          <ac:chgData name="Zuhal" userId="ceded394ec3adafb" providerId="LiveId" clId="{3544DE79-7B52-4EAF-B6A1-653DB2BC84D3}" dt="2021-06-01T12:55:24.800" v="3455" actId="20577"/>
          <ac:spMkLst>
            <pc:docMk/>
            <pc:sldMk cId="3600247293" sldId="331"/>
            <ac:spMk id="3" creationId="{D2516B14-2A76-4CC4-B2E1-EA6665909B65}"/>
          </ac:spMkLst>
        </pc:spChg>
        <pc:spChg chg="del mod">
          <ac:chgData name="Zuhal" userId="ceded394ec3adafb" providerId="LiveId" clId="{3544DE79-7B52-4EAF-B6A1-653DB2BC84D3}" dt="2021-05-30T16:21:11.407" v="213" actId="21"/>
          <ac:spMkLst>
            <pc:docMk/>
            <pc:sldMk cId="3600247293" sldId="331"/>
            <ac:spMk id="4" creationId="{00000000-0000-0000-0000-000000000000}"/>
          </ac:spMkLst>
        </pc:spChg>
        <pc:spChg chg="add del mod">
          <ac:chgData name="Zuhal" userId="ceded394ec3adafb" providerId="LiveId" clId="{3544DE79-7B52-4EAF-B6A1-653DB2BC84D3}" dt="2021-05-30T16:21:14.983" v="214" actId="21"/>
          <ac:spMkLst>
            <pc:docMk/>
            <pc:sldMk cId="3600247293" sldId="331"/>
            <ac:spMk id="6" creationId="{7BB791B0-4178-45B3-8735-9DB520FC0CA3}"/>
          </ac:spMkLst>
        </pc:spChg>
      </pc:sldChg>
      <pc:sldChg chg="addSp delSp modSp mod modTransition">
        <pc:chgData name="Zuhal" userId="ceded394ec3adafb" providerId="LiveId" clId="{3544DE79-7B52-4EAF-B6A1-653DB2BC84D3}" dt="2021-05-30T21:37:33.198" v="2694"/>
        <pc:sldMkLst>
          <pc:docMk/>
          <pc:sldMk cId="2209781194" sldId="332"/>
        </pc:sldMkLst>
        <pc:spChg chg="mod">
          <ac:chgData name="Zuhal" userId="ceded394ec3adafb" providerId="LiveId" clId="{3544DE79-7B52-4EAF-B6A1-653DB2BC84D3}" dt="2021-05-29T13:49:37.558" v="170" actId="2711"/>
          <ac:spMkLst>
            <pc:docMk/>
            <pc:sldMk cId="2209781194" sldId="332"/>
            <ac:spMk id="2" creationId="{00000000-0000-0000-0000-000000000000}"/>
          </ac:spMkLst>
        </pc:spChg>
        <pc:spChg chg="mod">
          <ac:chgData name="Zuhal" userId="ceded394ec3adafb" providerId="LiveId" clId="{3544DE79-7B52-4EAF-B6A1-653DB2BC84D3}" dt="2021-05-30T21:28:25.478" v="2591" actId="1076"/>
          <ac:spMkLst>
            <pc:docMk/>
            <pc:sldMk cId="2209781194" sldId="332"/>
            <ac:spMk id="4" creationId="{00000000-0000-0000-0000-000000000000}"/>
          </ac:spMkLst>
        </pc:spChg>
        <pc:spChg chg="add del mod">
          <ac:chgData name="Zuhal" userId="ceded394ec3adafb" providerId="LiveId" clId="{3544DE79-7B52-4EAF-B6A1-653DB2BC84D3}" dt="2021-05-30T20:51:18.919" v="2310"/>
          <ac:spMkLst>
            <pc:docMk/>
            <pc:sldMk cId="2209781194" sldId="332"/>
            <ac:spMk id="19" creationId="{486003CE-3FA9-42AB-95C2-8EB310C27A9C}"/>
          </ac:spMkLst>
        </pc:spChg>
        <pc:graphicFrameChg chg="add del mod">
          <ac:chgData name="Zuhal" userId="ceded394ec3adafb" providerId="LiveId" clId="{3544DE79-7B52-4EAF-B6A1-653DB2BC84D3}" dt="2021-05-30T20:51:18.919" v="2310"/>
          <ac:graphicFrameMkLst>
            <pc:docMk/>
            <pc:sldMk cId="2209781194" sldId="332"/>
            <ac:graphicFrameMk id="5" creationId="{3893E330-BE07-4FAA-82A0-2DD8633339D7}"/>
          </ac:graphicFrameMkLst>
        </pc:graphicFrameChg>
        <pc:graphicFrameChg chg="add del mod">
          <ac:chgData name="Zuhal" userId="ceded394ec3adafb" providerId="LiveId" clId="{3544DE79-7B52-4EAF-B6A1-653DB2BC84D3}" dt="2021-05-30T20:51:18.919" v="2310"/>
          <ac:graphicFrameMkLst>
            <pc:docMk/>
            <pc:sldMk cId="2209781194" sldId="332"/>
            <ac:graphicFrameMk id="7" creationId="{9940DAF2-21F7-4A2E-885F-2E32244F98D1}"/>
          </ac:graphicFrameMkLst>
        </pc:graphicFrameChg>
        <pc:graphicFrameChg chg="add del mod">
          <ac:chgData name="Zuhal" userId="ceded394ec3adafb" providerId="LiveId" clId="{3544DE79-7B52-4EAF-B6A1-653DB2BC84D3}" dt="2021-05-30T20:51:18.919" v="2310"/>
          <ac:graphicFrameMkLst>
            <pc:docMk/>
            <pc:sldMk cId="2209781194" sldId="332"/>
            <ac:graphicFrameMk id="8" creationId="{558289AC-AC91-4B1D-87E3-CF6B1AA82329}"/>
          </ac:graphicFrameMkLst>
        </pc:graphicFrameChg>
        <pc:graphicFrameChg chg="add del mod">
          <ac:chgData name="Zuhal" userId="ceded394ec3adafb" providerId="LiveId" clId="{3544DE79-7B52-4EAF-B6A1-653DB2BC84D3}" dt="2021-05-30T20:51:18.919" v="2310"/>
          <ac:graphicFrameMkLst>
            <pc:docMk/>
            <pc:sldMk cId="2209781194" sldId="332"/>
            <ac:graphicFrameMk id="9" creationId="{31BAF9D1-F4D5-4F1B-97D9-B05545E01D3E}"/>
          </ac:graphicFrameMkLst>
        </pc:graphicFrameChg>
        <pc:graphicFrameChg chg="add del mod">
          <ac:chgData name="Zuhal" userId="ceded394ec3adafb" providerId="LiveId" clId="{3544DE79-7B52-4EAF-B6A1-653DB2BC84D3}" dt="2021-05-30T20:51:18.919" v="2310"/>
          <ac:graphicFrameMkLst>
            <pc:docMk/>
            <pc:sldMk cId="2209781194" sldId="332"/>
            <ac:graphicFrameMk id="10" creationId="{410AE30D-BB1D-4CCA-AB76-5B1E20B80DBE}"/>
          </ac:graphicFrameMkLst>
        </pc:graphicFrameChg>
        <pc:graphicFrameChg chg="add del mod">
          <ac:chgData name="Zuhal" userId="ceded394ec3adafb" providerId="LiveId" clId="{3544DE79-7B52-4EAF-B6A1-653DB2BC84D3}" dt="2021-05-30T20:51:18.919" v="2310"/>
          <ac:graphicFrameMkLst>
            <pc:docMk/>
            <pc:sldMk cId="2209781194" sldId="332"/>
            <ac:graphicFrameMk id="11" creationId="{3FC784B6-6174-412D-9E8B-61CA2C6BA8E1}"/>
          </ac:graphicFrameMkLst>
        </pc:graphicFrameChg>
        <pc:graphicFrameChg chg="add del mod">
          <ac:chgData name="Zuhal" userId="ceded394ec3adafb" providerId="LiveId" clId="{3544DE79-7B52-4EAF-B6A1-653DB2BC84D3}" dt="2021-05-30T20:51:18.919" v="2310"/>
          <ac:graphicFrameMkLst>
            <pc:docMk/>
            <pc:sldMk cId="2209781194" sldId="332"/>
            <ac:graphicFrameMk id="12" creationId="{6BB604C8-B47C-40F8-81AC-846571AAE727}"/>
          </ac:graphicFrameMkLst>
        </pc:graphicFrameChg>
        <pc:graphicFrameChg chg="add del mod">
          <ac:chgData name="Zuhal" userId="ceded394ec3adafb" providerId="LiveId" clId="{3544DE79-7B52-4EAF-B6A1-653DB2BC84D3}" dt="2021-05-30T20:51:18.919" v="2310"/>
          <ac:graphicFrameMkLst>
            <pc:docMk/>
            <pc:sldMk cId="2209781194" sldId="332"/>
            <ac:graphicFrameMk id="13" creationId="{ACFD8DE1-E347-4886-9669-CDF5AE3FB2D0}"/>
          </ac:graphicFrameMkLst>
        </pc:graphicFrameChg>
        <pc:graphicFrameChg chg="add del mod">
          <ac:chgData name="Zuhal" userId="ceded394ec3adafb" providerId="LiveId" clId="{3544DE79-7B52-4EAF-B6A1-653DB2BC84D3}" dt="2021-05-30T20:51:18.919" v="2310"/>
          <ac:graphicFrameMkLst>
            <pc:docMk/>
            <pc:sldMk cId="2209781194" sldId="332"/>
            <ac:graphicFrameMk id="14" creationId="{214D637B-69F8-4B89-AE83-511720510776}"/>
          </ac:graphicFrameMkLst>
        </pc:graphicFrameChg>
        <pc:graphicFrameChg chg="add del mod">
          <ac:chgData name="Zuhal" userId="ceded394ec3adafb" providerId="LiveId" clId="{3544DE79-7B52-4EAF-B6A1-653DB2BC84D3}" dt="2021-05-30T20:51:18.919" v="2310"/>
          <ac:graphicFrameMkLst>
            <pc:docMk/>
            <pc:sldMk cId="2209781194" sldId="332"/>
            <ac:graphicFrameMk id="15" creationId="{12756F3E-BE10-4A0F-904F-8C61CBC1633D}"/>
          </ac:graphicFrameMkLst>
        </pc:graphicFrameChg>
        <pc:graphicFrameChg chg="add del mod">
          <ac:chgData name="Zuhal" userId="ceded394ec3adafb" providerId="LiveId" clId="{3544DE79-7B52-4EAF-B6A1-653DB2BC84D3}" dt="2021-05-30T20:51:18.919" v="2310"/>
          <ac:graphicFrameMkLst>
            <pc:docMk/>
            <pc:sldMk cId="2209781194" sldId="332"/>
            <ac:graphicFrameMk id="16" creationId="{1DF25044-298E-40D8-8EC5-4CE420A13B58}"/>
          </ac:graphicFrameMkLst>
        </pc:graphicFrameChg>
        <pc:graphicFrameChg chg="add del mod">
          <ac:chgData name="Zuhal" userId="ceded394ec3adafb" providerId="LiveId" clId="{3544DE79-7B52-4EAF-B6A1-653DB2BC84D3}" dt="2021-05-30T20:51:18.919" v="2310"/>
          <ac:graphicFrameMkLst>
            <pc:docMk/>
            <pc:sldMk cId="2209781194" sldId="332"/>
            <ac:graphicFrameMk id="17" creationId="{F59B6E6B-B53C-493B-991E-B2830A89DD2E}"/>
          </ac:graphicFrameMkLst>
        </pc:graphicFrameChg>
        <pc:graphicFrameChg chg="add del mod">
          <ac:chgData name="Zuhal" userId="ceded394ec3adafb" providerId="LiveId" clId="{3544DE79-7B52-4EAF-B6A1-653DB2BC84D3}" dt="2021-05-30T20:51:18.919" v="2310"/>
          <ac:graphicFrameMkLst>
            <pc:docMk/>
            <pc:sldMk cId="2209781194" sldId="332"/>
            <ac:graphicFrameMk id="18" creationId="{104F7B9E-5219-4783-89FC-3F4294FC598D}"/>
          </ac:graphicFrameMkLst>
        </pc:graphicFrameChg>
        <pc:cxnChg chg="add del mod">
          <ac:chgData name="Zuhal" userId="ceded394ec3adafb" providerId="LiveId" clId="{3544DE79-7B52-4EAF-B6A1-653DB2BC84D3}" dt="2021-05-30T20:51:18.919" v="2310"/>
          <ac:cxnSpMkLst>
            <pc:docMk/>
            <pc:sldMk cId="2209781194" sldId="332"/>
            <ac:cxnSpMk id="6" creationId="{F03F4119-33F6-4786-8C77-44AC51D80FCE}"/>
          </ac:cxnSpMkLst>
        </pc:cxnChg>
      </pc:sldChg>
      <pc:sldChg chg="addSp delSp modSp mod modTransition addCm delCm">
        <pc:chgData name="Zuhal" userId="ceded394ec3adafb" providerId="LiveId" clId="{3544DE79-7B52-4EAF-B6A1-653DB2BC84D3}" dt="2021-05-30T21:37:33.198" v="2694"/>
        <pc:sldMkLst>
          <pc:docMk/>
          <pc:sldMk cId="3213002370" sldId="333"/>
        </pc:sldMkLst>
        <pc:spChg chg="del">
          <ac:chgData name="Zuhal" userId="ceded394ec3adafb" providerId="LiveId" clId="{3544DE79-7B52-4EAF-B6A1-653DB2BC84D3}" dt="2021-05-30T21:18:23.058" v="2525" actId="21"/>
          <ac:spMkLst>
            <pc:docMk/>
            <pc:sldMk cId="3213002370" sldId="333"/>
            <ac:spMk id="2" creationId="{00000000-0000-0000-0000-000000000000}"/>
          </ac:spMkLst>
        </pc:spChg>
        <pc:spChg chg="add mod">
          <ac:chgData name="Zuhal" userId="ceded394ec3adafb" providerId="LiveId" clId="{3544DE79-7B52-4EAF-B6A1-653DB2BC84D3}" dt="2021-05-30T21:36:41.039" v="2682" actId="1076"/>
          <ac:spMkLst>
            <pc:docMk/>
            <pc:sldMk cId="3213002370" sldId="333"/>
            <ac:spMk id="3" creationId="{6E5D142E-E0BC-48C1-8D5D-F1CA6AA9BDC8}"/>
          </ac:spMkLst>
        </pc:spChg>
        <pc:spChg chg="add mod">
          <ac:chgData name="Zuhal" userId="ceded394ec3adafb" providerId="LiveId" clId="{3544DE79-7B52-4EAF-B6A1-653DB2BC84D3}" dt="2021-05-30T21:23:27.615" v="2587" actId="13926"/>
          <ac:spMkLst>
            <pc:docMk/>
            <pc:sldMk cId="3213002370" sldId="333"/>
            <ac:spMk id="5" creationId="{5A19AFB5-422D-4DFF-8533-AFFBEFF6A062}"/>
          </ac:spMkLst>
        </pc:spChg>
      </pc:sldChg>
      <pc:sldChg chg="del">
        <pc:chgData name="Zuhal" userId="ceded394ec3adafb" providerId="LiveId" clId="{3544DE79-7B52-4EAF-B6A1-653DB2BC84D3}" dt="2021-05-30T17:00:18.281" v="433" actId="2696"/>
        <pc:sldMkLst>
          <pc:docMk/>
          <pc:sldMk cId="893007247" sldId="334"/>
        </pc:sldMkLst>
      </pc:sldChg>
      <pc:sldChg chg="del">
        <pc:chgData name="Zuhal" userId="ceded394ec3adafb" providerId="LiveId" clId="{3544DE79-7B52-4EAF-B6A1-653DB2BC84D3}" dt="2021-05-30T17:00:15.667" v="432" actId="2696"/>
        <pc:sldMkLst>
          <pc:docMk/>
          <pc:sldMk cId="2992803823" sldId="335"/>
        </pc:sldMkLst>
      </pc:sldChg>
      <pc:sldChg chg="del">
        <pc:chgData name="Zuhal" userId="ceded394ec3adafb" providerId="LiveId" clId="{3544DE79-7B52-4EAF-B6A1-653DB2BC84D3}" dt="2021-05-30T17:00:13.269" v="431" actId="2696"/>
        <pc:sldMkLst>
          <pc:docMk/>
          <pc:sldMk cId="2822518633" sldId="336"/>
        </pc:sldMkLst>
      </pc:sldChg>
      <pc:sldChg chg="del">
        <pc:chgData name="Zuhal" userId="ceded394ec3adafb" providerId="LiveId" clId="{3544DE79-7B52-4EAF-B6A1-653DB2BC84D3}" dt="2021-05-30T17:00:11.142" v="430" actId="2696"/>
        <pc:sldMkLst>
          <pc:docMk/>
          <pc:sldMk cId="4056080118" sldId="337"/>
        </pc:sldMkLst>
      </pc:sldChg>
      <pc:sldChg chg="del">
        <pc:chgData name="Zuhal" userId="ceded394ec3adafb" providerId="LiveId" clId="{3544DE79-7B52-4EAF-B6A1-653DB2BC84D3}" dt="2021-05-30T17:00:08.911" v="429" actId="2696"/>
        <pc:sldMkLst>
          <pc:docMk/>
          <pc:sldMk cId="932183388" sldId="338"/>
        </pc:sldMkLst>
      </pc:sldChg>
      <pc:sldChg chg="del">
        <pc:chgData name="Zuhal" userId="ceded394ec3adafb" providerId="LiveId" clId="{3544DE79-7B52-4EAF-B6A1-653DB2BC84D3}" dt="2021-05-30T17:00:06.574" v="428" actId="2696"/>
        <pc:sldMkLst>
          <pc:docMk/>
          <pc:sldMk cId="2475002029" sldId="339"/>
        </pc:sldMkLst>
      </pc:sldChg>
      <pc:sldChg chg="del">
        <pc:chgData name="Zuhal" userId="ceded394ec3adafb" providerId="LiveId" clId="{3544DE79-7B52-4EAF-B6A1-653DB2BC84D3}" dt="2021-05-30T17:00:04.418" v="427" actId="2696"/>
        <pc:sldMkLst>
          <pc:docMk/>
          <pc:sldMk cId="378657336" sldId="340"/>
        </pc:sldMkLst>
      </pc:sldChg>
      <pc:sldChg chg="del">
        <pc:chgData name="Zuhal" userId="ceded394ec3adafb" providerId="LiveId" clId="{3544DE79-7B52-4EAF-B6A1-653DB2BC84D3}" dt="2021-05-30T17:00:02.149" v="426" actId="2696"/>
        <pc:sldMkLst>
          <pc:docMk/>
          <pc:sldMk cId="2934124725" sldId="341"/>
        </pc:sldMkLst>
      </pc:sldChg>
      <pc:sldChg chg="del">
        <pc:chgData name="Zuhal" userId="ceded394ec3adafb" providerId="LiveId" clId="{3544DE79-7B52-4EAF-B6A1-653DB2BC84D3}" dt="2021-05-30T17:00:00.051" v="425" actId="2696"/>
        <pc:sldMkLst>
          <pc:docMk/>
          <pc:sldMk cId="3244031074" sldId="342"/>
        </pc:sldMkLst>
      </pc:sldChg>
      <pc:sldChg chg="del">
        <pc:chgData name="Zuhal" userId="ceded394ec3adafb" providerId="LiveId" clId="{3544DE79-7B52-4EAF-B6A1-653DB2BC84D3}" dt="2021-05-30T16:59:57.821" v="424" actId="2696"/>
        <pc:sldMkLst>
          <pc:docMk/>
          <pc:sldMk cId="3286207488" sldId="344"/>
        </pc:sldMkLst>
      </pc:sldChg>
      <pc:sldChg chg="del">
        <pc:chgData name="Zuhal" userId="ceded394ec3adafb" providerId="LiveId" clId="{3544DE79-7B52-4EAF-B6A1-653DB2BC84D3}" dt="2021-05-30T16:59:55.507" v="423" actId="2696"/>
        <pc:sldMkLst>
          <pc:docMk/>
          <pc:sldMk cId="1574990553" sldId="345"/>
        </pc:sldMkLst>
      </pc:sldChg>
      <pc:sldChg chg="addSp delSp modSp new mod ord modTransition setBg addCm delCm">
        <pc:chgData name="Zuhal" userId="ceded394ec3adafb" providerId="LiveId" clId="{3544DE79-7B52-4EAF-B6A1-653DB2BC84D3}" dt="2021-06-01T12:48:51.410" v="3365" actId="20577"/>
        <pc:sldMkLst>
          <pc:docMk/>
          <pc:sldMk cId="1045760153" sldId="346"/>
        </pc:sldMkLst>
        <pc:spChg chg="mod">
          <ac:chgData name="Zuhal" userId="ceded394ec3adafb" providerId="LiveId" clId="{3544DE79-7B52-4EAF-B6A1-653DB2BC84D3}" dt="2021-05-30T16:37:22.578" v="248" actId="26606"/>
          <ac:spMkLst>
            <pc:docMk/>
            <pc:sldMk cId="1045760153" sldId="346"/>
            <ac:spMk id="2" creationId="{33DCE054-B9A2-4D2C-AF68-F2BD45552222}"/>
          </ac:spMkLst>
        </pc:spChg>
        <pc:spChg chg="del mod">
          <ac:chgData name="Zuhal" userId="ceded394ec3adafb" providerId="LiveId" clId="{3544DE79-7B52-4EAF-B6A1-653DB2BC84D3}" dt="2021-05-30T16:22:30.738" v="215" actId="21"/>
          <ac:spMkLst>
            <pc:docMk/>
            <pc:sldMk cId="1045760153" sldId="346"/>
            <ac:spMk id="3" creationId="{8B3030FF-6561-4960-8D61-D7008AE79C7C}"/>
          </ac:spMkLst>
        </pc:spChg>
        <pc:spChg chg="mod ord">
          <ac:chgData name="Zuhal" userId="ceded394ec3adafb" providerId="LiveId" clId="{3544DE79-7B52-4EAF-B6A1-653DB2BC84D3}" dt="2021-06-01T12:48:51.410" v="3365" actId="20577"/>
          <ac:spMkLst>
            <pc:docMk/>
            <pc:sldMk cId="1045760153" sldId="346"/>
            <ac:spMk id="4" creationId="{2338EC8F-FD9F-459C-9506-F2FF77C7D4C6}"/>
          </ac:spMkLst>
        </pc:spChg>
        <pc:spChg chg="add">
          <ac:chgData name="Zuhal" userId="ceded394ec3adafb" providerId="LiveId" clId="{3544DE79-7B52-4EAF-B6A1-653DB2BC84D3}" dt="2021-05-30T16:37:22.578" v="248" actId="26606"/>
          <ac:spMkLst>
            <pc:docMk/>
            <pc:sldMk cId="1045760153" sldId="346"/>
            <ac:spMk id="7" creationId="{F13C74B1-5B17-4795-BED0-7140497B445A}"/>
          </ac:spMkLst>
        </pc:spChg>
        <pc:spChg chg="add">
          <ac:chgData name="Zuhal" userId="ceded394ec3adafb" providerId="LiveId" clId="{3544DE79-7B52-4EAF-B6A1-653DB2BC84D3}" dt="2021-05-30T16:37:22.578" v="248" actId="26606"/>
          <ac:spMkLst>
            <pc:docMk/>
            <pc:sldMk cId="1045760153" sldId="346"/>
            <ac:spMk id="8" creationId="{D4974D33-8DC5-464E-8C6D-BE58F0669C17}"/>
          </ac:spMkLst>
        </pc:spChg>
        <pc:spChg chg="add del">
          <ac:chgData name="Zuhal" userId="ceded394ec3adafb" providerId="LiveId" clId="{3544DE79-7B52-4EAF-B6A1-653DB2BC84D3}" dt="2021-05-30T16:37:03.926" v="239" actId="26606"/>
          <ac:spMkLst>
            <pc:docMk/>
            <pc:sldMk cId="1045760153" sldId="346"/>
            <ac:spMk id="10" creationId="{F13C74B1-5B17-4795-BED0-7140497B445A}"/>
          </ac:spMkLst>
        </pc:spChg>
        <pc:spChg chg="add del">
          <ac:chgData name="Zuhal" userId="ceded394ec3adafb" providerId="LiveId" clId="{3544DE79-7B52-4EAF-B6A1-653DB2BC84D3}" dt="2021-05-30T16:37:03.926" v="239" actId="26606"/>
          <ac:spMkLst>
            <pc:docMk/>
            <pc:sldMk cId="1045760153" sldId="346"/>
            <ac:spMk id="12" creationId="{D4974D33-8DC5-464E-8C6D-BE58F0669C17}"/>
          </ac:spMkLst>
        </pc:spChg>
        <pc:spChg chg="add del">
          <ac:chgData name="Zuhal" userId="ceded394ec3adafb" providerId="LiveId" clId="{3544DE79-7B52-4EAF-B6A1-653DB2BC84D3}" dt="2021-05-30T16:37:13.292" v="241" actId="26606"/>
          <ac:spMkLst>
            <pc:docMk/>
            <pc:sldMk cId="1045760153" sldId="346"/>
            <ac:spMk id="14" creationId="{2C61293E-6EBE-43EF-A52C-9BEBFD7679D4}"/>
          </ac:spMkLst>
        </pc:spChg>
        <pc:spChg chg="add del">
          <ac:chgData name="Zuhal" userId="ceded394ec3adafb" providerId="LiveId" clId="{3544DE79-7B52-4EAF-B6A1-653DB2BC84D3}" dt="2021-05-30T16:37:13.292" v="241" actId="26606"/>
          <ac:spMkLst>
            <pc:docMk/>
            <pc:sldMk cId="1045760153" sldId="346"/>
            <ac:spMk id="15" creationId="{3FCFB1DE-0B7E-48CC-BA90-B2AB0889F9D6}"/>
          </ac:spMkLst>
        </pc:spChg>
        <pc:spChg chg="add del">
          <ac:chgData name="Zuhal" userId="ceded394ec3adafb" providerId="LiveId" clId="{3544DE79-7B52-4EAF-B6A1-653DB2BC84D3}" dt="2021-05-30T16:37:16.525" v="243" actId="26606"/>
          <ac:spMkLst>
            <pc:docMk/>
            <pc:sldMk cId="1045760153" sldId="346"/>
            <ac:spMk id="17" creationId="{D1D34770-47A8-402C-AF23-2B653F2D88C1}"/>
          </ac:spMkLst>
        </pc:spChg>
        <pc:spChg chg="add del">
          <ac:chgData name="Zuhal" userId="ceded394ec3adafb" providerId="LiveId" clId="{3544DE79-7B52-4EAF-B6A1-653DB2BC84D3}" dt="2021-05-30T16:37:19.883" v="245" actId="26606"/>
          <ac:spMkLst>
            <pc:docMk/>
            <pc:sldMk cId="1045760153" sldId="346"/>
            <ac:spMk id="19" creationId="{D009D6D5-DAC2-4A8B-A17A-E206B9012D09}"/>
          </ac:spMkLst>
        </pc:spChg>
        <pc:picChg chg="add mod">
          <ac:chgData name="Zuhal" userId="ceded394ec3adafb" providerId="LiveId" clId="{3544DE79-7B52-4EAF-B6A1-653DB2BC84D3}" dt="2021-05-30T16:37:22.578" v="248" actId="26606"/>
          <ac:picMkLst>
            <pc:docMk/>
            <pc:sldMk cId="1045760153" sldId="346"/>
            <ac:picMk id="5" creationId="{0F504700-0705-4A99-83E5-2E6B21C7C47B}"/>
          </ac:picMkLst>
        </pc:picChg>
      </pc:sldChg>
      <pc:sldChg chg="addSp delSp modSp new mod modTransition">
        <pc:chgData name="Zuhal" userId="ceded394ec3adafb" providerId="LiveId" clId="{3544DE79-7B52-4EAF-B6A1-653DB2BC84D3}" dt="2021-06-01T09:15:49.398" v="3344" actId="20577"/>
        <pc:sldMkLst>
          <pc:docMk/>
          <pc:sldMk cId="3980907060" sldId="347"/>
        </pc:sldMkLst>
        <pc:spChg chg="del">
          <ac:chgData name="Zuhal" userId="ceded394ec3adafb" providerId="LiveId" clId="{3544DE79-7B52-4EAF-B6A1-653DB2BC84D3}" dt="2021-05-30T16:33:04.708" v="235" actId="21"/>
          <ac:spMkLst>
            <pc:docMk/>
            <pc:sldMk cId="3980907060" sldId="347"/>
            <ac:spMk id="2" creationId="{7BD81F22-81F1-4123-967F-D6731ECD224B}"/>
          </ac:spMkLst>
        </pc:spChg>
        <pc:spChg chg="del">
          <ac:chgData name="Zuhal" userId="ceded394ec3adafb" providerId="LiveId" clId="{3544DE79-7B52-4EAF-B6A1-653DB2BC84D3}" dt="2021-05-30T16:43:59.640" v="256"/>
          <ac:spMkLst>
            <pc:docMk/>
            <pc:sldMk cId="3980907060" sldId="347"/>
            <ac:spMk id="3" creationId="{51D3DBE6-B647-4734-99E1-E871FE51228A}"/>
          </ac:spMkLst>
        </pc:spChg>
        <pc:spChg chg="mod">
          <ac:chgData name="Zuhal" userId="ceded394ec3adafb" providerId="LiveId" clId="{3544DE79-7B52-4EAF-B6A1-653DB2BC84D3}" dt="2021-06-01T09:15:49.398" v="3344" actId="20577"/>
          <ac:spMkLst>
            <pc:docMk/>
            <pc:sldMk cId="3980907060" sldId="347"/>
            <ac:spMk id="4" creationId="{875554A3-ACB0-49DC-B091-33A52075D40D}"/>
          </ac:spMkLst>
        </pc:spChg>
        <pc:spChg chg="add del mod">
          <ac:chgData name="Zuhal" userId="ceded394ec3adafb" providerId="LiveId" clId="{3544DE79-7B52-4EAF-B6A1-653DB2BC84D3}" dt="2021-05-30T16:44:11.215" v="260" actId="21"/>
          <ac:spMkLst>
            <pc:docMk/>
            <pc:sldMk cId="3980907060" sldId="347"/>
            <ac:spMk id="7" creationId="{01E00823-E514-4100-B49A-4EFB33DAF40A}"/>
          </ac:spMkLst>
        </pc:spChg>
        <pc:picChg chg="add del mod">
          <ac:chgData name="Zuhal" userId="ceded394ec3adafb" providerId="LiveId" clId="{3544DE79-7B52-4EAF-B6A1-653DB2BC84D3}" dt="2021-05-30T16:44:08.661" v="259" actId="21"/>
          <ac:picMkLst>
            <pc:docMk/>
            <pc:sldMk cId="3980907060" sldId="347"/>
            <ac:picMk id="5" creationId="{F28BBED7-6F8C-4653-9902-63CAF0DFDD17}"/>
          </ac:picMkLst>
        </pc:picChg>
        <pc:picChg chg="add mod ord">
          <ac:chgData name="Zuhal" userId="ceded394ec3adafb" providerId="LiveId" clId="{3544DE79-7B52-4EAF-B6A1-653DB2BC84D3}" dt="2021-05-30T16:47:49.551" v="294" actId="1076"/>
          <ac:picMkLst>
            <pc:docMk/>
            <pc:sldMk cId="3980907060" sldId="347"/>
            <ac:picMk id="8" creationId="{565F44E2-84B7-4B40-A773-138C021FD91D}"/>
          </ac:picMkLst>
        </pc:picChg>
        <pc:picChg chg="add mod">
          <ac:chgData name="Zuhal" userId="ceded394ec3adafb" providerId="LiveId" clId="{3544DE79-7B52-4EAF-B6A1-653DB2BC84D3}" dt="2021-05-30T16:47:23.431" v="287" actId="1076"/>
          <ac:picMkLst>
            <pc:docMk/>
            <pc:sldMk cId="3980907060" sldId="347"/>
            <ac:picMk id="9" creationId="{38468F8A-F688-4B5D-AC34-86D226DDB971}"/>
          </ac:picMkLst>
        </pc:picChg>
      </pc:sldChg>
      <pc:sldChg chg="addSp delSp modSp new mod modTransition setBg">
        <pc:chgData name="Zuhal" userId="ceded394ec3adafb" providerId="LiveId" clId="{3544DE79-7B52-4EAF-B6A1-653DB2BC84D3}" dt="2021-06-01T12:50:40.115" v="3369" actId="20577"/>
        <pc:sldMkLst>
          <pc:docMk/>
          <pc:sldMk cId="3109003942" sldId="348"/>
        </pc:sldMkLst>
        <pc:spChg chg="add del mod ord">
          <ac:chgData name="Zuhal" userId="ceded394ec3adafb" providerId="LiveId" clId="{3544DE79-7B52-4EAF-B6A1-653DB2BC84D3}" dt="2021-05-30T16:55:26.189" v="379" actId="21"/>
          <ac:spMkLst>
            <pc:docMk/>
            <pc:sldMk cId="3109003942" sldId="348"/>
            <ac:spMk id="2" creationId="{FAF043AC-BD5E-4E62-B845-EB399C67183A}"/>
          </ac:spMkLst>
        </pc:spChg>
        <pc:spChg chg="del">
          <ac:chgData name="Zuhal" userId="ceded394ec3adafb" providerId="LiveId" clId="{3544DE79-7B52-4EAF-B6A1-653DB2BC84D3}" dt="2021-05-30T16:49:41.926" v="299" actId="21"/>
          <ac:spMkLst>
            <pc:docMk/>
            <pc:sldMk cId="3109003942" sldId="348"/>
            <ac:spMk id="3" creationId="{6459B832-8FED-4705-85B6-AE8F5DBC8424}"/>
          </ac:spMkLst>
        </pc:spChg>
        <pc:spChg chg="mod ord">
          <ac:chgData name="Zuhal" userId="ceded394ec3adafb" providerId="LiveId" clId="{3544DE79-7B52-4EAF-B6A1-653DB2BC84D3}" dt="2021-06-01T12:50:40.115" v="3369" actId="20577"/>
          <ac:spMkLst>
            <pc:docMk/>
            <pc:sldMk cId="3109003942" sldId="348"/>
            <ac:spMk id="4" creationId="{3E77E81E-8489-44AA-B169-E31EBCBF945A}"/>
          </ac:spMkLst>
        </pc:spChg>
        <pc:spChg chg="add del">
          <ac:chgData name="Zuhal" userId="ceded394ec3adafb" providerId="LiveId" clId="{3544DE79-7B52-4EAF-B6A1-653DB2BC84D3}" dt="2021-05-30T16:51:35.930" v="312" actId="26606"/>
          <ac:spMkLst>
            <pc:docMk/>
            <pc:sldMk cId="3109003942" sldId="348"/>
            <ac:spMk id="13" creationId="{69D47016-023F-44BD-981C-50E7A10A6609}"/>
          </ac:spMkLst>
        </pc:spChg>
        <pc:spChg chg="add mod">
          <ac:chgData name="Zuhal" userId="ceded394ec3adafb" providerId="LiveId" clId="{3544DE79-7B52-4EAF-B6A1-653DB2BC84D3}" dt="2021-06-01T09:16:56.611" v="3361" actId="20577"/>
          <ac:spMkLst>
            <pc:docMk/>
            <pc:sldMk cId="3109003942" sldId="348"/>
            <ac:spMk id="14" creationId="{0CFDC142-BFF3-4510-9FB9-B87C92365BDC}"/>
          </ac:spMkLst>
        </pc:spChg>
        <pc:spChg chg="add del">
          <ac:chgData name="Zuhal" userId="ceded394ec3adafb" providerId="LiveId" clId="{3544DE79-7B52-4EAF-B6A1-653DB2BC84D3}" dt="2021-05-30T16:51:35.930" v="312" actId="26606"/>
          <ac:spMkLst>
            <pc:docMk/>
            <pc:sldMk cId="3109003942" sldId="348"/>
            <ac:spMk id="15" creationId="{6D8B37B0-0682-433E-BC8D-498C04ABD9A7}"/>
          </ac:spMkLst>
        </pc:spChg>
        <pc:spChg chg="add del">
          <ac:chgData name="Zuhal" userId="ceded394ec3adafb" providerId="LiveId" clId="{3544DE79-7B52-4EAF-B6A1-653DB2BC84D3}" dt="2021-05-30T16:51:37.945" v="314" actId="26606"/>
          <ac:spMkLst>
            <pc:docMk/>
            <pc:sldMk cId="3109003942" sldId="348"/>
            <ac:spMk id="17" creationId="{99F1FFA9-D672-408C-9220-ADEEC6ABDD09}"/>
          </ac:spMkLst>
        </pc:spChg>
        <pc:spChg chg="add mod">
          <ac:chgData name="Zuhal" userId="ceded394ec3adafb" providerId="LiveId" clId="{3544DE79-7B52-4EAF-B6A1-653DB2BC84D3}" dt="2021-05-30T16:57:59.353" v="411" actId="14100"/>
          <ac:spMkLst>
            <pc:docMk/>
            <pc:sldMk cId="3109003942" sldId="348"/>
            <ac:spMk id="18" creationId="{06450447-B17E-4BCA-9D82-5480FBAD7DA4}"/>
          </ac:spMkLst>
        </pc:spChg>
        <pc:spChg chg="add del">
          <ac:chgData name="Zuhal" userId="ceded394ec3adafb" providerId="LiveId" clId="{3544DE79-7B52-4EAF-B6A1-653DB2BC84D3}" dt="2021-05-30T16:51:51.331" v="316" actId="26606"/>
          <ac:spMkLst>
            <pc:docMk/>
            <pc:sldMk cId="3109003942" sldId="348"/>
            <ac:spMk id="19" creationId="{5AAE9118-0436-4488-AC4A-C14DF6A7B6B1}"/>
          </ac:spMkLst>
        </pc:spChg>
        <pc:spChg chg="add del">
          <ac:chgData name="Zuhal" userId="ceded394ec3adafb" providerId="LiveId" clId="{3544DE79-7B52-4EAF-B6A1-653DB2BC84D3}" dt="2021-05-30T16:51:51.331" v="316" actId="26606"/>
          <ac:spMkLst>
            <pc:docMk/>
            <pc:sldMk cId="3109003942" sldId="348"/>
            <ac:spMk id="20" creationId="{1B10F861-B8F1-49C7-BD58-EAB20CEE7F93}"/>
          </ac:spMkLst>
        </pc:spChg>
        <pc:spChg chg="add del">
          <ac:chgData name="Zuhal" userId="ceded394ec3adafb" providerId="LiveId" clId="{3544DE79-7B52-4EAF-B6A1-653DB2BC84D3}" dt="2021-05-30T16:51:51.331" v="316" actId="26606"/>
          <ac:spMkLst>
            <pc:docMk/>
            <pc:sldMk cId="3109003942" sldId="348"/>
            <ac:spMk id="21" creationId="{61F6E425-22AB-4DA2-8FAC-58ADB58EF6C3}"/>
          </ac:spMkLst>
        </pc:spChg>
        <pc:spChg chg="add del">
          <ac:chgData name="Zuhal" userId="ceded394ec3adafb" providerId="LiveId" clId="{3544DE79-7B52-4EAF-B6A1-653DB2BC84D3}" dt="2021-05-30T16:51:56.773" v="318" actId="26606"/>
          <ac:spMkLst>
            <pc:docMk/>
            <pc:sldMk cId="3109003942" sldId="348"/>
            <ac:spMk id="23" creationId="{19C9EAEA-39D0-4B0E-A0EB-51E7B26740B1}"/>
          </ac:spMkLst>
        </pc:spChg>
        <pc:spChg chg="add del">
          <ac:chgData name="Zuhal" userId="ceded394ec3adafb" providerId="LiveId" clId="{3544DE79-7B52-4EAF-B6A1-653DB2BC84D3}" dt="2021-05-30T16:51:56.773" v="318" actId="26606"/>
          <ac:spMkLst>
            <pc:docMk/>
            <pc:sldMk cId="3109003942" sldId="348"/>
            <ac:spMk id="24" creationId="{6ECA6DCB-B7E1-40A9-9524-540C6DA40B1B}"/>
          </ac:spMkLst>
        </pc:spChg>
        <pc:spChg chg="add del">
          <ac:chgData name="Zuhal" userId="ceded394ec3adafb" providerId="LiveId" clId="{3544DE79-7B52-4EAF-B6A1-653DB2BC84D3}" dt="2021-05-30T16:51:56.773" v="318" actId="26606"/>
          <ac:spMkLst>
            <pc:docMk/>
            <pc:sldMk cId="3109003942" sldId="348"/>
            <ac:spMk id="25" creationId="{8CB5D2D7-DF65-4E86-BFBA-FFB9B5ACEB64}"/>
          </ac:spMkLst>
        </pc:spChg>
        <pc:spChg chg="add del">
          <ac:chgData name="Zuhal" userId="ceded394ec3adafb" providerId="LiveId" clId="{3544DE79-7B52-4EAF-B6A1-653DB2BC84D3}" dt="2021-05-30T16:51:56.773" v="318" actId="26606"/>
          <ac:spMkLst>
            <pc:docMk/>
            <pc:sldMk cId="3109003942" sldId="348"/>
            <ac:spMk id="28" creationId="{3873B707-463F-40B0-8227-E8CC6C67EB25}"/>
          </ac:spMkLst>
        </pc:spChg>
        <pc:spChg chg="add del">
          <ac:chgData name="Zuhal" userId="ceded394ec3adafb" providerId="LiveId" clId="{3544DE79-7B52-4EAF-B6A1-653DB2BC84D3}" dt="2021-05-30T16:51:56.773" v="318" actId="26606"/>
          <ac:spMkLst>
            <pc:docMk/>
            <pc:sldMk cId="3109003942" sldId="348"/>
            <ac:spMk id="29" creationId="{C13237C8-E62C-4F0D-A318-BD6FB6C2D138}"/>
          </ac:spMkLst>
        </pc:spChg>
        <pc:spChg chg="add del">
          <ac:chgData name="Zuhal" userId="ceded394ec3adafb" providerId="LiveId" clId="{3544DE79-7B52-4EAF-B6A1-653DB2BC84D3}" dt="2021-05-30T16:51:59.746" v="320" actId="26606"/>
          <ac:spMkLst>
            <pc:docMk/>
            <pc:sldMk cId="3109003942" sldId="348"/>
            <ac:spMk id="31" creationId="{2B566528-1B12-4246-9431-5C2D7D081168}"/>
          </ac:spMkLst>
        </pc:spChg>
        <pc:spChg chg="add del">
          <ac:chgData name="Zuhal" userId="ceded394ec3adafb" providerId="LiveId" clId="{3544DE79-7B52-4EAF-B6A1-653DB2BC84D3}" dt="2021-05-30T16:51:59.746" v="320" actId="26606"/>
          <ac:spMkLst>
            <pc:docMk/>
            <pc:sldMk cId="3109003942" sldId="348"/>
            <ac:spMk id="35" creationId="{D3F51FEB-38FB-4F6C-9F7B-2F2AFAB65463}"/>
          </ac:spMkLst>
        </pc:spChg>
        <pc:spChg chg="add del">
          <ac:chgData name="Zuhal" userId="ceded394ec3adafb" providerId="LiveId" clId="{3544DE79-7B52-4EAF-B6A1-653DB2BC84D3}" dt="2021-05-30T16:51:59.746" v="320" actId="26606"/>
          <ac:spMkLst>
            <pc:docMk/>
            <pc:sldMk cId="3109003942" sldId="348"/>
            <ac:spMk id="36" creationId="{1E547BA6-BAE0-43BB-A7CA-60F69CE252F0}"/>
          </ac:spMkLst>
        </pc:spChg>
        <pc:spChg chg="add del">
          <ac:chgData name="Zuhal" userId="ceded394ec3adafb" providerId="LiveId" clId="{3544DE79-7B52-4EAF-B6A1-653DB2BC84D3}" dt="2021-05-30T16:52:04.356" v="322" actId="26606"/>
          <ac:spMkLst>
            <pc:docMk/>
            <pc:sldMk cId="3109003942" sldId="348"/>
            <ac:spMk id="38" creationId="{D2B783EE-0239-4717-BBEA-8C9EAC61C824}"/>
          </ac:spMkLst>
        </pc:spChg>
        <pc:spChg chg="add del">
          <ac:chgData name="Zuhal" userId="ceded394ec3adafb" providerId="LiveId" clId="{3544DE79-7B52-4EAF-B6A1-653DB2BC84D3}" dt="2021-05-30T16:52:04.356" v="322" actId="26606"/>
          <ac:spMkLst>
            <pc:docMk/>
            <pc:sldMk cId="3109003942" sldId="348"/>
            <ac:spMk id="39" creationId="{A7B99495-F43F-4D80-A44F-2CB4764EB90B}"/>
          </ac:spMkLst>
        </pc:spChg>
        <pc:spChg chg="add del">
          <ac:chgData name="Zuhal" userId="ceded394ec3adafb" providerId="LiveId" clId="{3544DE79-7B52-4EAF-B6A1-653DB2BC84D3}" dt="2021-05-30T16:52:04.356" v="322" actId="26606"/>
          <ac:spMkLst>
            <pc:docMk/>
            <pc:sldMk cId="3109003942" sldId="348"/>
            <ac:spMk id="40" creationId="{70BEB1E7-2F88-40BC-B73D-42E5B6F80BFC}"/>
          </ac:spMkLst>
        </pc:spChg>
        <pc:spChg chg="add del">
          <ac:chgData name="Zuhal" userId="ceded394ec3adafb" providerId="LiveId" clId="{3544DE79-7B52-4EAF-B6A1-653DB2BC84D3}" dt="2021-05-30T16:52:06.420" v="324" actId="26606"/>
          <ac:spMkLst>
            <pc:docMk/>
            <pc:sldMk cId="3109003942" sldId="348"/>
            <ac:spMk id="42" creationId="{5AAE9118-0436-4488-AC4A-C14DF6A7B6B1}"/>
          </ac:spMkLst>
        </pc:spChg>
        <pc:spChg chg="add del">
          <ac:chgData name="Zuhal" userId="ceded394ec3adafb" providerId="LiveId" clId="{3544DE79-7B52-4EAF-B6A1-653DB2BC84D3}" dt="2021-05-30T16:52:06.420" v="324" actId="26606"/>
          <ac:spMkLst>
            <pc:docMk/>
            <pc:sldMk cId="3109003942" sldId="348"/>
            <ac:spMk id="43" creationId="{1B10F861-B8F1-49C7-BD58-EAB20CEE7F93}"/>
          </ac:spMkLst>
        </pc:spChg>
        <pc:spChg chg="add del">
          <ac:chgData name="Zuhal" userId="ceded394ec3adafb" providerId="LiveId" clId="{3544DE79-7B52-4EAF-B6A1-653DB2BC84D3}" dt="2021-05-30T16:52:06.420" v="324" actId="26606"/>
          <ac:spMkLst>
            <pc:docMk/>
            <pc:sldMk cId="3109003942" sldId="348"/>
            <ac:spMk id="44" creationId="{61F6E425-22AB-4DA2-8FAC-58ADB58EF6C3}"/>
          </ac:spMkLst>
        </pc:spChg>
        <pc:spChg chg="add del">
          <ac:chgData name="Zuhal" userId="ceded394ec3adafb" providerId="LiveId" clId="{3544DE79-7B52-4EAF-B6A1-653DB2BC84D3}" dt="2021-05-30T16:52:13.765" v="326" actId="26606"/>
          <ac:spMkLst>
            <pc:docMk/>
            <pc:sldMk cId="3109003942" sldId="348"/>
            <ac:spMk id="46" creationId="{6ECA6DCB-B7E1-40A9-9524-540C6DA40B1B}"/>
          </ac:spMkLst>
        </pc:spChg>
        <pc:spChg chg="add del">
          <ac:chgData name="Zuhal" userId="ceded394ec3adafb" providerId="LiveId" clId="{3544DE79-7B52-4EAF-B6A1-653DB2BC84D3}" dt="2021-05-30T16:52:13.765" v="326" actId="26606"/>
          <ac:spMkLst>
            <pc:docMk/>
            <pc:sldMk cId="3109003942" sldId="348"/>
            <ac:spMk id="49" creationId="{3873B707-463F-40B0-8227-E8CC6C67EB25}"/>
          </ac:spMkLst>
        </pc:spChg>
        <pc:spChg chg="add del">
          <ac:chgData name="Zuhal" userId="ceded394ec3adafb" providerId="LiveId" clId="{3544DE79-7B52-4EAF-B6A1-653DB2BC84D3}" dt="2021-05-30T16:52:13.765" v="326" actId="26606"/>
          <ac:spMkLst>
            <pc:docMk/>
            <pc:sldMk cId="3109003942" sldId="348"/>
            <ac:spMk id="50" creationId="{C13237C8-E62C-4F0D-A318-BD6FB6C2D138}"/>
          </ac:spMkLst>
        </pc:spChg>
        <pc:spChg chg="add del">
          <ac:chgData name="Zuhal" userId="ceded394ec3adafb" providerId="LiveId" clId="{3544DE79-7B52-4EAF-B6A1-653DB2BC84D3}" dt="2021-05-30T16:52:13.765" v="326" actId="26606"/>
          <ac:spMkLst>
            <pc:docMk/>
            <pc:sldMk cId="3109003942" sldId="348"/>
            <ac:spMk id="51" creationId="{19C9EAEA-39D0-4B0E-A0EB-51E7B26740B1}"/>
          </ac:spMkLst>
        </pc:spChg>
        <pc:spChg chg="add del">
          <ac:chgData name="Zuhal" userId="ceded394ec3adafb" providerId="LiveId" clId="{3544DE79-7B52-4EAF-B6A1-653DB2BC84D3}" dt="2021-05-30T16:52:13.765" v="326" actId="26606"/>
          <ac:spMkLst>
            <pc:docMk/>
            <pc:sldMk cId="3109003942" sldId="348"/>
            <ac:spMk id="52" creationId="{8CB5D2D7-DF65-4E86-BFBA-FFB9B5ACEB64}"/>
          </ac:spMkLst>
        </pc:spChg>
        <pc:spChg chg="add del">
          <ac:chgData name="Zuhal" userId="ceded394ec3adafb" providerId="LiveId" clId="{3544DE79-7B52-4EAF-B6A1-653DB2BC84D3}" dt="2021-05-30T16:52:17.312" v="328" actId="26606"/>
          <ac:spMkLst>
            <pc:docMk/>
            <pc:sldMk cId="3109003942" sldId="348"/>
            <ac:spMk id="54" creationId="{5AAE9118-0436-4488-AC4A-C14DF6A7B6B1}"/>
          </ac:spMkLst>
        </pc:spChg>
        <pc:spChg chg="add del">
          <ac:chgData name="Zuhal" userId="ceded394ec3adafb" providerId="LiveId" clId="{3544DE79-7B52-4EAF-B6A1-653DB2BC84D3}" dt="2021-05-30T16:52:17.312" v="328" actId="26606"/>
          <ac:spMkLst>
            <pc:docMk/>
            <pc:sldMk cId="3109003942" sldId="348"/>
            <ac:spMk id="55" creationId="{1B10F861-B8F1-49C7-BD58-EAB20CEE7F93}"/>
          </ac:spMkLst>
        </pc:spChg>
        <pc:spChg chg="add del">
          <ac:chgData name="Zuhal" userId="ceded394ec3adafb" providerId="LiveId" clId="{3544DE79-7B52-4EAF-B6A1-653DB2BC84D3}" dt="2021-05-30T16:52:17.312" v="328" actId="26606"/>
          <ac:spMkLst>
            <pc:docMk/>
            <pc:sldMk cId="3109003942" sldId="348"/>
            <ac:spMk id="56" creationId="{61F6E425-22AB-4DA2-8FAC-58ADB58EF6C3}"/>
          </ac:spMkLst>
        </pc:spChg>
        <pc:spChg chg="add del">
          <ac:chgData name="Zuhal" userId="ceded394ec3adafb" providerId="LiveId" clId="{3544DE79-7B52-4EAF-B6A1-653DB2BC84D3}" dt="2021-05-30T16:55:19.932" v="378" actId="26606"/>
          <ac:spMkLst>
            <pc:docMk/>
            <pc:sldMk cId="3109003942" sldId="348"/>
            <ac:spMk id="58" creationId="{6ECA6DCB-B7E1-40A9-9524-540C6DA40B1B}"/>
          </ac:spMkLst>
        </pc:spChg>
        <pc:spChg chg="add del">
          <ac:chgData name="Zuhal" userId="ceded394ec3adafb" providerId="LiveId" clId="{3544DE79-7B52-4EAF-B6A1-653DB2BC84D3}" dt="2021-05-30T16:55:19.932" v="378" actId="26606"/>
          <ac:spMkLst>
            <pc:docMk/>
            <pc:sldMk cId="3109003942" sldId="348"/>
            <ac:spMk id="61" creationId="{3873B707-463F-40B0-8227-E8CC6C67EB25}"/>
          </ac:spMkLst>
        </pc:spChg>
        <pc:spChg chg="add del">
          <ac:chgData name="Zuhal" userId="ceded394ec3adafb" providerId="LiveId" clId="{3544DE79-7B52-4EAF-B6A1-653DB2BC84D3}" dt="2021-05-30T16:55:19.932" v="378" actId="26606"/>
          <ac:spMkLst>
            <pc:docMk/>
            <pc:sldMk cId="3109003942" sldId="348"/>
            <ac:spMk id="62" creationId="{C13237C8-E62C-4F0D-A318-BD6FB6C2D138}"/>
          </ac:spMkLst>
        </pc:spChg>
        <pc:spChg chg="add del">
          <ac:chgData name="Zuhal" userId="ceded394ec3adafb" providerId="LiveId" clId="{3544DE79-7B52-4EAF-B6A1-653DB2BC84D3}" dt="2021-05-30T16:55:19.932" v="378" actId="26606"/>
          <ac:spMkLst>
            <pc:docMk/>
            <pc:sldMk cId="3109003942" sldId="348"/>
            <ac:spMk id="63" creationId="{19C9EAEA-39D0-4B0E-A0EB-51E7B26740B1}"/>
          </ac:spMkLst>
        </pc:spChg>
        <pc:spChg chg="add del">
          <ac:chgData name="Zuhal" userId="ceded394ec3adafb" providerId="LiveId" clId="{3544DE79-7B52-4EAF-B6A1-653DB2BC84D3}" dt="2021-05-30T16:55:19.932" v="378" actId="26606"/>
          <ac:spMkLst>
            <pc:docMk/>
            <pc:sldMk cId="3109003942" sldId="348"/>
            <ac:spMk id="64" creationId="{8CB5D2D7-DF65-4E86-BFBA-FFB9B5ACEB64}"/>
          </ac:spMkLst>
        </pc:spChg>
        <pc:spChg chg="add del">
          <ac:chgData name="Zuhal" userId="ceded394ec3adafb" providerId="LiveId" clId="{3544DE79-7B52-4EAF-B6A1-653DB2BC84D3}" dt="2021-05-30T16:54:45.505" v="365" actId="26606"/>
          <ac:spMkLst>
            <pc:docMk/>
            <pc:sldMk cId="3109003942" sldId="348"/>
            <ac:spMk id="69" creationId="{6ECA6DCB-B7E1-40A9-9524-540C6DA40B1B}"/>
          </ac:spMkLst>
        </pc:spChg>
        <pc:spChg chg="add del">
          <ac:chgData name="Zuhal" userId="ceded394ec3adafb" providerId="LiveId" clId="{3544DE79-7B52-4EAF-B6A1-653DB2BC84D3}" dt="2021-05-30T16:55:04.601" v="373" actId="26606"/>
          <ac:spMkLst>
            <pc:docMk/>
            <pc:sldMk cId="3109003942" sldId="348"/>
            <ac:spMk id="73" creationId="{F6CA58B3-AFCC-4A40-9882-50D5080879B0}"/>
          </ac:spMkLst>
        </pc:spChg>
        <pc:spChg chg="add del">
          <ac:chgData name="Zuhal" userId="ceded394ec3adafb" providerId="LiveId" clId="{3544DE79-7B52-4EAF-B6A1-653DB2BC84D3}" dt="2021-05-30T16:54:45.505" v="365" actId="26606"/>
          <ac:spMkLst>
            <pc:docMk/>
            <pc:sldMk cId="3109003942" sldId="348"/>
            <ac:spMk id="75" creationId="{3873B707-463F-40B0-8227-E8CC6C67EB25}"/>
          </ac:spMkLst>
        </pc:spChg>
        <pc:spChg chg="add del">
          <ac:chgData name="Zuhal" userId="ceded394ec3adafb" providerId="LiveId" clId="{3544DE79-7B52-4EAF-B6A1-653DB2BC84D3}" dt="2021-05-30T16:54:57.671" v="369" actId="26606"/>
          <ac:spMkLst>
            <pc:docMk/>
            <pc:sldMk cId="3109003942" sldId="348"/>
            <ac:spMk id="76" creationId="{D5B0017B-2ECA-49AF-B397-DC140825DF8D}"/>
          </ac:spMkLst>
        </pc:spChg>
        <pc:spChg chg="add del">
          <ac:chgData name="Zuhal" userId="ceded394ec3adafb" providerId="LiveId" clId="{3544DE79-7B52-4EAF-B6A1-653DB2BC84D3}" dt="2021-05-30T16:54:45.505" v="365" actId="26606"/>
          <ac:spMkLst>
            <pc:docMk/>
            <pc:sldMk cId="3109003942" sldId="348"/>
            <ac:spMk id="77" creationId="{C13237C8-E62C-4F0D-A318-BD6FB6C2D138}"/>
          </ac:spMkLst>
        </pc:spChg>
        <pc:spChg chg="add del">
          <ac:chgData name="Zuhal" userId="ceded394ec3adafb" providerId="LiveId" clId="{3544DE79-7B52-4EAF-B6A1-653DB2BC84D3}" dt="2021-05-30T16:54:45.505" v="365" actId="26606"/>
          <ac:spMkLst>
            <pc:docMk/>
            <pc:sldMk cId="3109003942" sldId="348"/>
            <ac:spMk id="79" creationId="{19C9EAEA-39D0-4B0E-A0EB-51E7B26740B1}"/>
          </ac:spMkLst>
        </pc:spChg>
        <pc:spChg chg="add del">
          <ac:chgData name="Zuhal" userId="ceded394ec3adafb" providerId="LiveId" clId="{3544DE79-7B52-4EAF-B6A1-653DB2BC84D3}" dt="2021-05-30T16:54:45.505" v="365" actId="26606"/>
          <ac:spMkLst>
            <pc:docMk/>
            <pc:sldMk cId="3109003942" sldId="348"/>
            <ac:spMk id="81" creationId="{8CB5D2D7-DF65-4E86-BFBA-FFB9B5ACEB64}"/>
          </ac:spMkLst>
        </pc:spChg>
        <pc:spChg chg="add del">
          <ac:chgData name="Zuhal" userId="ceded394ec3adafb" providerId="LiveId" clId="{3544DE79-7B52-4EAF-B6A1-653DB2BC84D3}" dt="2021-05-30T16:54:51.011" v="367" actId="26606"/>
          <ac:spMkLst>
            <pc:docMk/>
            <pc:sldMk cId="3109003942" sldId="348"/>
            <ac:spMk id="83" creationId="{352BEC0E-22F8-46D0-9632-375DB541B06C}"/>
          </ac:spMkLst>
        </pc:spChg>
        <pc:spChg chg="add del">
          <ac:chgData name="Zuhal" userId="ceded394ec3adafb" providerId="LiveId" clId="{3544DE79-7B52-4EAF-B6A1-653DB2BC84D3}" dt="2021-05-30T16:54:51.011" v="367" actId="26606"/>
          <ac:spMkLst>
            <pc:docMk/>
            <pc:sldMk cId="3109003942" sldId="348"/>
            <ac:spMk id="84" creationId="{3FCFB1DE-0B7E-48CC-BA90-B2AB0889F9D6}"/>
          </ac:spMkLst>
        </pc:spChg>
        <pc:spChg chg="add del">
          <ac:chgData name="Zuhal" userId="ceded394ec3adafb" providerId="LiveId" clId="{3544DE79-7B52-4EAF-B6A1-653DB2BC84D3}" dt="2021-05-30T16:54:57.671" v="369" actId="26606"/>
          <ac:spMkLst>
            <pc:docMk/>
            <pc:sldMk cId="3109003942" sldId="348"/>
            <ac:spMk id="86" creationId="{F5A5F1D7-F0D0-4687-9BD3-CA6A0714C634}"/>
          </ac:spMkLst>
        </pc:spChg>
        <pc:spChg chg="add del">
          <ac:chgData name="Zuhal" userId="ceded394ec3adafb" providerId="LiveId" clId="{3544DE79-7B52-4EAF-B6A1-653DB2BC84D3}" dt="2021-05-30T16:55:02.225" v="371" actId="26606"/>
          <ac:spMkLst>
            <pc:docMk/>
            <pc:sldMk cId="3109003942" sldId="348"/>
            <ac:spMk id="89" creationId="{F4F2FC05-7D27-410F-BDA9-ADF4831368C7}"/>
          </ac:spMkLst>
        </pc:spChg>
        <pc:spChg chg="add del">
          <ac:chgData name="Zuhal" userId="ceded394ec3adafb" providerId="LiveId" clId="{3544DE79-7B52-4EAF-B6A1-653DB2BC84D3}" dt="2021-05-30T16:55:02.225" v="371" actId="26606"/>
          <ac:spMkLst>
            <pc:docMk/>
            <pc:sldMk cId="3109003942" sldId="348"/>
            <ac:spMk id="90" creationId="{9080D120-BD54-46E1-BA37-82F5E8089E90}"/>
          </ac:spMkLst>
        </pc:spChg>
        <pc:spChg chg="add del">
          <ac:chgData name="Zuhal" userId="ceded394ec3adafb" providerId="LiveId" clId="{3544DE79-7B52-4EAF-B6A1-653DB2BC84D3}" dt="2021-05-30T16:55:02.225" v="371" actId="26606"/>
          <ac:spMkLst>
            <pc:docMk/>
            <pc:sldMk cId="3109003942" sldId="348"/>
            <ac:spMk id="91" creationId="{81D83946-74FA-498A-AC80-9926F041B5C5}"/>
          </ac:spMkLst>
        </pc:spChg>
        <pc:spChg chg="add del">
          <ac:chgData name="Zuhal" userId="ceded394ec3adafb" providerId="LiveId" clId="{3544DE79-7B52-4EAF-B6A1-653DB2BC84D3}" dt="2021-05-30T16:55:02.225" v="371" actId="26606"/>
          <ac:spMkLst>
            <pc:docMk/>
            <pc:sldMk cId="3109003942" sldId="348"/>
            <ac:spMk id="92" creationId="{5060D983-8B52-443A-8183-2A1DE05618B5}"/>
          </ac:spMkLst>
        </pc:spChg>
        <pc:spChg chg="add del">
          <ac:chgData name="Zuhal" userId="ceded394ec3adafb" providerId="LiveId" clId="{3544DE79-7B52-4EAF-B6A1-653DB2BC84D3}" dt="2021-05-30T16:55:04.601" v="373" actId="26606"/>
          <ac:spMkLst>
            <pc:docMk/>
            <pc:sldMk cId="3109003942" sldId="348"/>
            <ac:spMk id="94" creationId="{231BF440-39FA-4087-84CC-2EEC0BBDAF29}"/>
          </ac:spMkLst>
        </pc:spChg>
        <pc:spChg chg="add del">
          <ac:chgData name="Zuhal" userId="ceded394ec3adafb" providerId="LiveId" clId="{3544DE79-7B52-4EAF-B6A1-653DB2BC84D3}" dt="2021-05-30T16:55:04.601" v="373" actId="26606"/>
          <ac:spMkLst>
            <pc:docMk/>
            <pc:sldMk cId="3109003942" sldId="348"/>
            <ac:spMk id="95" creationId="{F04E4CBA-303B-48BD-8451-C2701CB0EEBF}"/>
          </ac:spMkLst>
        </pc:spChg>
        <pc:spChg chg="add del">
          <ac:chgData name="Zuhal" userId="ceded394ec3adafb" providerId="LiveId" clId="{3544DE79-7B52-4EAF-B6A1-653DB2BC84D3}" dt="2021-05-30T16:55:04.601" v="373" actId="26606"/>
          <ac:spMkLst>
            <pc:docMk/>
            <pc:sldMk cId="3109003942" sldId="348"/>
            <ac:spMk id="96" creationId="{75C56826-D4E5-42ED-8529-079651CB3005}"/>
          </ac:spMkLst>
        </pc:spChg>
        <pc:spChg chg="add del">
          <ac:chgData name="Zuhal" userId="ceded394ec3adafb" providerId="LiveId" clId="{3544DE79-7B52-4EAF-B6A1-653DB2BC84D3}" dt="2021-05-30T16:55:04.601" v="373" actId="26606"/>
          <ac:spMkLst>
            <pc:docMk/>
            <pc:sldMk cId="3109003942" sldId="348"/>
            <ac:spMk id="97" creationId="{82095FCE-EF05-4443-B97A-85DEE3A5CA17}"/>
          </ac:spMkLst>
        </pc:spChg>
        <pc:spChg chg="add del">
          <ac:chgData name="Zuhal" userId="ceded394ec3adafb" providerId="LiveId" clId="{3544DE79-7B52-4EAF-B6A1-653DB2BC84D3}" dt="2021-05-30T16:55:04.601" v="373" actId="26606"/>
          <ac:spMkLst>
            <pc:docMk/>
            <pc:sldMk cId="3109003942" sldId="348"/>
            <ac:spMk id="98" creationId="{CA00AE6B-AA30-4CF8-BA6F-339B780AD76C}"/>
          </ac:spMkLst>
        </pc:spChg>
        <pc:spChg chg="add del">
          <ac:chgData name="Zuhal" userId="ceded394ec3adafb" providerId="LiveId" clId="{3544DE79-7B52-4EAF-B6A1-653DB2BC84D3}" dt="2021-05-30T16:55:18.229" v="375" actId="26606"/>
          <ac:spMkLst>
            <pc:docMk/>
            <pc:sldMk cId="3109003942" sldId="348"/>
            <ac:spMk id="100" creationId="{6ECA6DCB-B7E1-40A9-9524-540C6DA40B1B}"/>
          </ac:spMkLst>
        </pc:spChg>
        <pc:spChg chg="add del">
          <ac:chgData name="Zuhal" userId="ceded394ec3adafb" providerId="LiveId" clId="{3544DE79-7B52-4EAF-B6A1-653DB2BC84D3}" dt="2021-05-30T16:55:18.229" v="375" actId="26606"/>
          <ac:spMkLst>
            <pc:docMk/>
            <pc:sldMk cId="3109003942" sldId="348"/>
            <ac:spMk id="103" creationId="{3873B707-463F-40B0-8227-E8CC6C67EB25}"/>
          </ac:spMkLst>
        </pc:spChg>
        <pc:spChg chg="add del">
          <ac:chgData name="Zuhal" userId="ceded394ec3adafb" providerId="LiveId" clId="{3544DE79-7B52-4EAF-B6A1-653DB2BC84D3}" dt="2021-05-30T16:55:18.229" v="375" actId="26606"/>
          <ac:spMkLst>
            <pc:docMk/>
            <pc:sldMk cId="3109003942" sldId="348"/>
            <ac:spMk id="104" creationId="{C13237C8-E62C-4F0D-A318-BD6FB6C2D138}"/>
          </ac:spMkLst>
        </pc:spChg>
        <pc:spChg chg="add del">
          <ac:chgData name="Zuhal" userId="ceded394ec3adafb" providerId="LiveId" clId="{3544DE79-7B52-4EAF-B6A1-653DB2BC84D3}" dt="2021-05-30T16:55:18.229" v="375" actId="26606"/>
          <ac:spMkLst>
            <pc:docMk/>
            <pc:sldMk cId="3109003942" sldId="348"/>
            <ac:spMk id="105" creationId="{19C9EAEA-39D0-4B0E-A0EB-51E7B26740B1}"/>
          </ac:spMkLst>
        </pc:spChg>
        <pc:spChg chg="add del">
          <ac:chgData name="Zuhal" userId="ceded394ec3adafb" providerId="LiveId" clId="{3544DE79-7B52-4EAF-B6A1-653DB2BC84D3}" dt="2021-05-30T16:55:18.229" v="375" actId="26606"/>
          <ac:spMkLst>
            <pc:docMk/>
            <pc:sldMk cId="3109003942" sldId="348"/>
            <ac:spMk id="106" creationId="{8CB5D2D7-DF65-4E86-BFBA-FFB9B5ACEB64}"/>
          </ac:spMkLst>
        </pc:spChg>
        <pc:spChg chg="add del">
          <ac:chgData name="Zuhal" userId="ceded394ec3adafb" providerId="LiveId" clId="{3544DE79-7B52-4EAF-B6A1-653DB2BC84D3}" dt="2021-05-30T16:55:19.932" v="377" actId="26606"/>
          <ac:spMkLst>
            <pc:docMk/>
            <pc:sldMk cId="3109003942" sldId="348"/>
            <ac:spMk id="108" creationId="{F4F2FC05-7D27-410F-BDA9-ADF4831368C7}"/>
          </ac:spMkLst>
        </pc:spChg>
        <pc:spChg chg="add del">
          <ac:chgData name="Zuhal" userId="ceded394ec3adafb" providerId="LiveId" clId="{3544DE79-7B52-4EAF-B6A1-653DB2BC84D3}" dt="2021-05-30T16:55:19.932" v="377" actId="26606"/>
          <ac:spMkLst>
            <pc:docMk/>
            <pc:sldMk cId="3109003942" sldId="348"/>
            <ac:spMk id="109" creationId="{9080D120-BD54-46E1-BA37-82F5E8089E90}"/>
          </ac:spMkLst>
        </pc:spChg>
        <pc:spChg chg="add del">
          <ac:chgData name="Zuhal" userId="ceded394ec3adafb" providerId="LiveId" clId="{3544DE79-7B52-4EAF-B6A1-653DB2BC84D3}" dt="2021-05-30T16:55:19.932" v="377" actId="26606"/>
          <ac:spMkLst>
            <pc:docMk/>
            <pc:sldMk cId="3109003942" sldId="348"/>
            <ac:spMk id="110" creationId="{81D83946-74FA-498A-AC80-9926F041B5C5}"/>
          </ac:spMkLst>
        </pc:spChg>
        <pc:spChg chg="add del">
          <ac:chgData name="Zuhal" userId="ceded394ec3adafb" providerId="LiveId" clId="{3544DE79-7B52-4EAF-B6A1-653DB2BC84D3}" dt="2021-05-30T16:55:19.932" v="377" actId="26606"/>
          <ac:spMkLst>
            <pc:docMk/>
            <pc:sldMk cId="3109003942" sldId="348"/>
            <ac:spMk id="111" creationId="{5060D983-8B52-443A-8183-2A1DE05618B5}"/>
          </ac:spMkLst>
        </pc:spChg>
        <pc:spChg chg="add">
          <ac:chgData name="Zuhal" userId="ceded394ec3adafb" providerId="LiveId" clId="{3544DE79-7B52-4EAF-B6A1-653DB2BC84D3}" dt="2021-05-30T16:55:19.932" v="378" actId="26606"/>
          <ac:spMkLst>
            <pc:docMk/>
            <pc:sldMk cId="3109003942" sldId="348"/>
            <ac:spMk id="113" creationId="{149FB5C3-7336-4FE0-A30C-CC0A3646D499}"/>
          </ac:spMkLst>
        </pc:spChg>
        <pc:spChg chg="add">
          <ac:chgData name="Zuhal" userId="ceded394ec3adafb" providerId="LiveId" clId="{3544DE79-7B52-4EAF-B6A1-653DB2BC84D3}" dt="2021-05-30T16:55:19.932" v="378" actId="26606"/>
          <ac:spMkLst>
            <pc:docMk/>
            <pc:sldMk cId="3109003942" sldId="348"/>
            <ac:spMk id="116" creationId="{0DA909B4-15FF-46A6-8A7F-7AEF977FE9ED}"/>
          </ac:spMkLst>
        </pc:spChg>
        <pc:spChg chg="add">
          <ac:chgData name="Zuhal" userId="ceded394ec3adafb" providerId="LiveId" clId="{3544DE79-7B52-4EAF-B6A1-653DB2BC84D3}" dt="2021-05-30T16:55:19.932" v="378" actId="26606"/>
          <ac:spMkLst>
            <pc:docMk/>
            <pc:sldMk cId="3109003942" sldId="348"/>
            <ac:spMk id="117" creationId="{1382A32C-5B0C-4B1C-A074-76C6DBCC9F87}"/>
          </ac:spMkLst>
        </pc:spChg>
        <pc:grpChg chg="add del">
          <ac:chgData name="Zuhal" userId="ceded394ec3adafb" providerId="LiveId" clId="{3544DE79-7B52-4EAF-B6A1-653DB2BC84D3}" dt="2021-05-30T16:51:56.773" v="318" actId="26606"/>
          <ac:grpSpMkLst>
            <pc:docMk/>
            <pc:sldMk cId="3109003942" sldId="348"/>
            <ac:grpSpMk id="26" creationId="{1DE889C7-FAD6-4397-98E2-05D503484459}"/>
          </ac:grpSpMkLst>
        </pc:grpChg>
        <pc:grpChg chg="add del">
          <ac:chgData name="Zuhal" userId="ceded394ec3adafb" providerId="LiveId" clId="{3544DE79-7B52-4EAF-B6A1-653DB2BC84D3}" dt="2021-05-30T16:51:59.746" v="320" actId="26606"/>
          <ac:grpSpMkLst>
            <pc:docMk/>
            <pc:sldMk cId="3109003942" sldId="348"/>
            <ac:grpSpMk id="32" creationId="{07EAA094-9CF6-4695-958A-33D9BCAA9474}"/>
          </ac:grpSpMkLst>
        </pc:grpChg>
        <pc:grpChg chg="add del">
          <ac:chgData name="Zuhal" userId="ceded394ec3adafb" providerId="LiveId" clId="{3544DE79-7B52-4EAF-B6A1-653DB2BC84D3}" dt="2021-05-30T16:52:13.765" v="326" actId="26606"/>
          <ac:grpSpMkLst>
            <pc:docMk/>
            <pc:sldMk cId="3109003942" sldId="348"/>
            <ac:grpSpMk id="47" creationId="{1DE889C7-FAD6-4397-98E2-05D503484459}"/>
          </ac:grpSpMkLst>
        </pc:grpChg>
        <pc:grpChg chg="add del">
          <ac:chgData name="Zuhal" userId="ceded394ec3adafb" providerId="LiveId" clId="{3544DE79-7B52-4EAF-B6A1-653DB2BC84D3}" dt="2021-05-30T16:55:19.932" v="378" actId="26606"/>
          <ac:grpSpMkLst>
            <pc:docMk/>
            <pc:sldMk cId="3109003942" sldId="348"/>
            <ac:grpSpMk id="59" creationId="{1DE889C7-FAD6-4397-98E2-05D503484459}"/>
          </ac:grpSpMkLst>
        </pc:grpChg>
        <pc:grpChg chg="add del">
          <ac:chgData name="Zuhal" userId="ceded394ec3adafb" providerId="LiveId" clId="{3544DE79-7B52-4EAF-B6A1-653DB2BC84D3}" dt="2021-05-30T16:54:45.505" v="365" actId="26606"/>
          <ac:grpSpMkLst>
            <pc:docMk/>
            <pc:sldMk cId="3109003942" sldId="348"/>
            <ac:grpSpMk id="71" creationId="{1DE889C7-FAD6-4397-98E2-05D503484459}"/>
          </ac:grpSpMkLst>
        </pc:grpChg>
        <pc:grpChg chg="add del">
          <ac:chgData name="Zuhal" userId="ceded394ec3adafb" providerId="LiveId" clId="{3544DE79-7B52-4EAF-B6A1-653DB2BC84D3}" dt="2021-05-30T16:54:57.671" v="369" actId="26606"/>
          <ac:grpSpMkLst>
            <pc:docMk/>
            <pc:sldMk cId="3109003942" sldId="348"/>
            <ac:grpSpMk id="87" creationId="{AE1C45F0-260A-458C-96ED-C1F6D2151219}"/>
          </ac:grpSpMkLst>
        </pc:grpChg>
        <pc:grpChg chg="add del">
          <ac:chgData name="Zuhal" userId="ceded394ec3adafb" providerId="LiveId" clId="{3544DE79-7B52-4EAF-B6A1-653DB2BC84D3}" dt="2021-05-30T16:55:18.229" v="375" actId="26606"/>
          <ac:grpSpMkLst>
            <pc:docMk/>
            <pc:sldMk cId="3109003942" sldId="348"/>
            <ac:grpSpMk id="101" creationId="{1DE889C7-FAD6-4397-98E2-05D503484459}"/>
          </ac:grpSpMkLst>
        </pc:grpChg>
        <pc:grpChg chg="add">
          <ac:chgData name="Zuhal" userId="ceded394ec3adafb" providerId="LiveId" clId="{3544DE79-7B52-4EAF-B6A1-653DB2BC84D3}" dt="2021-05-30T16:55:19.932" v="378" actId="26606"/>
          <ac:grpSpMkLst>
            <pc:docMk/>
            <pc:sldMk cId="3109003942" sldId="348"/>
            <ac:grpSpMk id="114" creationId="{19A6B5CE-CB1D-48EE-8B43-E952235C8371}"/>
          </ac:grpSpMkLst>
        </pc:grpChg>
        <pc:picChg chg="add mod ord">
          <ac:chgData name="Zuhal" userId="ceded394ec3adafb" providerId="LiveId" clId="{3544DE79-7B52-4EAF-B6A1-653DB2BC84D3}" dt="2021-05-30T16:58:21.019" v="415" actId="14100"/>
          <ac:picMkLst>
            <pc:docMk/>
            <pc:sldMk cId="3109003942" sldId="348"/>
            <ac:picMk id="5" creationId="{CF95F334-196D-4546-AFD8-ED50AC15D7FB}"/>
          </ac:picMkLst>
        </pc:picChg>
        <pc:picChg chg="add del mod">
          <ac:chgData name="Zuhal" userId="ceded394ec3adafb" providerId="LiveId" clId="{3544DE79-7B52-4EAF-B6A1-653DB2BC84D3}" dt="2021-05-30T16:49:55.093" v="304" actId="21"/>
          <ac:picMkLst>
            <pc:docMk/>
            <pc:sldMk cId="3109003942" sldId="348"/>
            <ac:picMk id="6" creationId="{D88A140D-E9F3-4CDF-99DA-CF973E1B0550}"/>
          </ac:picMkLst>
        </pc:picChg>
        <pc:picChg chg="add del mod">
          <ac:chgData name="Zuhal" userId="ceded394ec3adafb" providerId="LiveId" clId="{3544DE79-7B52-4EAF-B6A1-653DB2BC84D3}" dt="2021-05-30T16:50:13.883" v="307" actId="21"/>
          <ac:picMkLst>
            <pc:docMk/>
            <pc:sldMk cId="3109003942" sldId="348"/>
            <ac:picMk id="7" creationId="{985BEA64-5C07-4582-B169-29F439987292}"/>
          </ac:picMkLst>
        </pc:picChg>
        <pc:picChg chg="add del mod">
          <ac:chgData name="Zuhal" userId="ceded394ec3adafb" providerId="LiveId" clId="{3544DE79-7B52-4EAF-B6A1-653DB2BC84D3}" dt="2021-05-30T16:54:32.076" v="362" actId="21"/>
          <ac:picMkLst>
            <pc:docMk/>
            <pc:sldMk cId="3109003942" sldId="348"/>
            <ac:picMk id="8" creationId="{24A241C3-4EC2-4E97-92F5-7C157F7DF7E1}"/>
          </ac:picMkLst>
        </pc:picChg>
        <pc:picChg chg="add del mod">
          <ac:chgData name="Zuhal" userId="ceded394ec3adafb" providerId="LiveId" clId="{3544DE79-7B52-4EAF-B6A1-653DB2BC84D3}" dt="2021-05-30T16:54:23.432" v="357"/>
          <ac:picMkLst>
            <pc:docMk/>
            <pc:sldMk cId="3109003942" sldId="348"/>
            <ac:picMk id="9" creationId="{D949F5CA-C318-4C8B-9FA7-698E0C6FE84E}"/>
          </ac:picMkLst>
        </pc:picChg>
        <pc:picChg chg="add del mod">
          <ac:chgData name="Zuhal" userId="ceded394ec3adafb" providerId="LiveId" clId="{3544DE79-7B52-4EAF-B6A1-653DB2BC84D3}" dt="2021-05-30T16:54:14.599" v="347"/>
          <ac:picMkLst>
            <pc:docMk/>
            <pc:sldMk cId="3109003942" sldId="348"/>
            <ac:picMk id="10" creationId="{F0DE4511-4628-4E79-B2AD-C88A7451129B}"/>
          </ac:picMkLst>
        </pc:picChg>
        <pc:picChg chg="add del mod">
          <ac:chgData name="Zuhal" userId="ceded394ec3adafb" providerId="LiveId" clId="{3544DE79-7B52-4EAF-B6A1-653DB2BC84D3}" dt="2021-05-30T16:55:35.551" v="382" actId="21"/>
          <ac:picMkLst>
            <pc:docMk/>
            <pc:sldMk cId="3109003942" sldId="348"/>
            <ac:picMk id="11" creationId="{073E6BD6-82A1-4B4F-8642-12C7447E9FB4}"/>
          </ac:picMkLst>
        </pc:picChg>
        <pc:picChg chg="add mod">
          <ac:chgData name="Zuhal" userId="ceded394ec3adafb" providerId="LiveId" clId="{3544DE79-7B52-4EAF-B6A1-653DB2BC84D3}" dt="2021-05-30T16:58:14.250" v="413" actId="14100"/>
          <ac:picMkLst>
            <pc:docMk/>
            <pc:sldMk cId="3109003942" sldId="348"/>
            <ac:picMk id="12" creationId="{DD1222B4-542C-4DF5-A0F1-2ADFB8990FAF}"/>
          </ac:picMkLst>
        </pc:picChg>
        <pc:cxnChg chg="add del">
          <ac:chgData name="Zuhal" userId="ceded394ec3adafb" providerId="LiveId" clId="{3544DE79-7B52-4EAF-B6A1-653DB2BC84D3}" dt="2021-05-30T16:54:57.671" v="369" actId="26606"/>
          <ac:cxnSpMkLst>
            <pc:docMk/>
            <pc:sldMk cId="3109003942" sldId="348"/>
            <ac:cxnSpMk id="78" creationId="{6CF1BAF6-AD41-4082-B212-8A1F9A2E8779}"/>
          </ac:cxnSpMkLst>
        </pc:cxnChg>
      </pc:sldChg>
      <pc:sldChg chg="addSp delSp modSp new mod modTransition">
        <pc:chgData name="Zuhal" userId="ceded394ec3adafb" providerId="LiveId" clId="{3544DE79-7B52-4EAF-B6A1-653DB2BC84D3}" dt="2021-06-01T12:53:59.236" v="3419" actId="20577"/>
        <pc:sldMkLst>
          <pc:docMk/>
          <pc:sldMk cId="3149197913" sldId="349"/>
        </pc:sldMkLst>
        <pc:spChg chg="del">
          <ac:chgData name="Zuhal" userId="ceded394ec3adafb" providerId="LiveId" clId="{3544DE79-7B52-4EAF-B6A1-653DB2BC84D3}" dt="2021-05-30T17:03:05.637" v="447" actId="21"/>
          <ac:spMkLst>
            <pc:docMk/>
            <pc:sldMk cId="3149197913" sldId="349"/>
            <ac:spMk id="2" creationId="{7FD50149-124B-455E-9206-68CF30530810}"/>
          </ac:spMkLst>
        </pc:spChg>
        <pc:spChg chg="del">
          <ac:chgData name="Zuhal" userId="ceded394ec3adafb" providerId="LiveId" clId="{3544DE79-7B52-4EAF-B6A1-653DB2BC84D3}" dt="2021-05-30T17:03:02.812" v="446" actId="21"/>
          <ac:spMkLst>
            <pc:docMk/>
            <pc:sldMk cId="3149197913" sldId="349"/>
            <ac:spMk id="3" creationId="{F09509D3-EC24-43B0-BC3F-8DEBA7451558}"/>
          </ac:spMkLst>
        </pc:spChg>
        <pc:spChg chg="mod">
          <ac:chgData name="Zuhal" userId="ceded394ec3adafb" providerId="LiveId" clId="{3544DE79-7B52-4EAF-B6A1-653DB2BC84D3}" dt="2021-06-01T12:53:59.236" v="3419" actId="20577"/>
          <ac:spMkLst>
            <pc:docMk/>
            <pc:sldMk cId="3149197913" sldId="349"/>
            <ac:spMk id="4" creationId="{DD4C6A93-4437-4C02-9A09-F4C163293A93}"/>
          </ac:spMkLst>
        </pc:spChg>
        <pc:spChg chg="add del mod">
          <ac:chgData name="Zuhal" userId="ceded394ec3adafb" providerId="LiveId" clId="{3544DE79-7B52-4EAF-B6A1-653DB2BC84D3}" dt="2021-05-30T20:53:54.862" v="2315" actId="478"/>
          <ac:spMkLst>
            <pc:docMk/>
            <pc:sldMk cId="3149197913" sldId="349"/>
            <ac:spMk id="24" creationId="{F5E42FC7-5751-4261-A254-88733032188D}"/>
          </ac:spMkLst>
        </pc:spChg>
        <pc:graphicFrameChg chg="add del mod modGraphic">
          <ac:chgData name="Zuhal" userId="ceded394ec3adafb" providerId="LiveId" clId="{3544DE79-7B52-4EAF-B6A1-653DB2BC84D3}" dt="2021-05-30T20:53:54.862" v="2315" actId="478"/>
          <ac:graphicFrameMkLst>
            <pc:docMk/>
            <pc:sldMk cId="3149197913" sldId="349"/>
            <ac:graphicFrameMk id="5" creationId="{A9DAF6A5-22E2-4A58-8351-30FF212976A7}"/>
          </ac:graphicFrameMkLst>
        </pc:graphicFrameChg>
        <pc:graphicFrameChg chg="add del mod">
          <ac:chgData name="Zuhal" userId="ceded394ec3adafb" providerId="LiveId" clId="{3544DE79-7B52-4EAF-B6A1-653DB2BC84D3}" dt="2021-05-30T20:25:26.928" v="1436" actId="21"/>
          <ac:graphicFrameMkLst>
            <pc:docMk/>
            <pc:sldMk cId="3149197913" sldId="349"/>
            <ac:graphicFrameMk id="6" creationId="{E0FC02FE-BEC8-427C-AC4F-492B0D6BB090}"/>
          </ac:graphicFrameMkLst>
        </pc:graphicFrameChg>
        <pc:graphicFrameChg chg="add del mod">
          <ac:chgData name="Zuhal" userId="ceded394ec3adafb" providerId="LiveId" clId="{3544DE79-7B52-4EAF-B6A1-653DB2BC84D3}" dt="2021-05-30T20:25:54.698" v="1439" actId="21"/>
          <ac:graphicFrameMkLst>
            <pc:docMk/>
            <pc:sldMk cId="3149197913" sldId="349"/>
            <ac:graphicFrameMk id="7" creationId="{AA7E3192-586D-4385-AC47-A3F083F10E5D}"/>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1" creationId="{1FE2D73C-2403-4803-80D9-A915E42E6535}"/>
          </ac:graphicFrameMkLst>
        </pc:graphicFrameChg>
        <pc:graphicFrameChg chg="add del mod">
          <ac:chgData name="Zuhal" userId="ceded394ec3adafb" providerId="LiveId" clId="{3544DE79-7B52-4EAF-B6A1-653DB2BC84D3}" dt="2021-05-30T20:26:43.378" v="1450" actId="21"/>
          <ac:graphicFrameMkLst>
            <pc:docMk/>
            <pc:sldMk cId="3149197913" sldId="349"/>
            <ac:graphicFrameMk id="12" creationId="{6DEB27D6-D984-49AD-BED0-585FFEF3280D}"/>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3" creationId="{97A1A307-372B-417D-92A5-60C4886C6E3D}"/>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4" creationId="{315A3FF0-046E-4F44-BCD9-4069C8B903A7}"/>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5" creationId="{35BEE68F-97A7-4AF7-8734-EEEEED823392}"/>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6" creationId="{30F6F24A-4C88-44AE-B047-C77DAD35C9EC}"/>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7" creationId="{27B4CF1A-BC71-42CE-9ECB-B2BC2428ED08}"/>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8" creationId="{16B98ECE-CB2D-4A1E-800D-FD7A36A3B3FA}"/>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19" creationId="{E87CBD85-978D-431F-BF63-CB7F15D28B2F}"/>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20" creationId="{5ABEFDDD-04D0-450E-A5F7-AF2FF1F951DE}"/>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21" creationId="{9D214855-60F5-4A7E-B637-576B8E95D575}"/>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22" creationId="{64D9E841-3093-4F31-A1CE-7E1931C504FD}"/>
          </ac:graphicFrameMkLst>
        </pc:graphicFrameChg>
        <pc:graphicFrameChg chg="add del mod modGraphic">
          <ac:chgData name="Zuhal" userId="ceded394ec3adafb" providerId="LiveId" clId="{3544DE79-7B52-4EAF-B6A1-653DB2BC84D3}" dt="2021-05-30T20:53:54.862" v="2315" actId="478"/>
          <ac:graphicFrameMkLst>
            <pc:docMk/>
            <pc:sldMk cId="3149197913" sldId="349"/>
            <ac:graphicFrameMk id="23" creationId="{03BC31C9-DDDE-4DF3-A7D4-E65EAAEC8835}"/>
          </ac:graphicFrameMkLst>
        </pc:graphicFrameChg>
        <pc:graphicFrameChg chg="add mod">
          <ac:chgData name="Zuhal" userId="ceded394ec3adafb" providerId="LiveId" clId="{3544DE79-7B52-4EAF-B6A1-653DB2BC84D3}" dt="2021-05-30T21:11:20.128" v="2484" actId="14100"/>
          <ac:graphicFrameMkLst>
            <pc:docMk/>
            <pc:sldMk cId="3149197913" sldId="349"/>
            <ac:graphicFrameMk id="31" creationId="{C990571D-34FA-4E21-BC2B-F3F43B3A7A8E}"/>
          </ac:graphicFrameMkLst>
        </pc:graphicFrameChg>
        <pc:graphicFrameChg chg="add mod">
          <ac:chgData name="Zuhal" userId="ceded394ec3adafb" providerId="LiveId" clId="{3544DE79-7B52-4EAF-B6A1-653DB2BC84D3}" dt="2021-05-30T21:11:23.468" v="2485" actId="14100"/>
          <ac:graphicFrameMkLst>
            <pc:docMk/>
            <pc:sldMk cId="3149197913" sldId="349"/>
            <ac:graphicFrameMk id="34" creationId="{64253A70-7B8E-4773-9C01-BC86C12CB5F0}"/>
          </ac:graphicFrameMkLst>
        </pc:graphicFrameChg>
        <pc:graphicFrameChg chg="add mod">
          <ac:chgData name="Zuhal" userId="ceded394ec3adafb" providerId="LiveId" clId="{3544DE79-7B52-4EAF-B6A1-653DB2BC84D3}" dt="2021-05-31T08:06:37.727" v="2702" actId="20577"/>
          <ac:graphicFrameMkLst>
            <pc:docMk/>
            <pc:sldMk cId="3149197913" sldId="349"/>
            <ac:graphicFrameMk id="37" creationId="{0DA1C458-A5A4-4F29-ABBE-556603549A6F}"/>
          </ac:graphicFrameMkLst>
        </pc:graphicFrameChg>
        <pc:picChg chg="add del mod">
          <ac:chgData name="Zuhal" userId="ceded394ec3adafb" providerId="LiveId" clId="{3544DE79-7B52-4EAF-B6A1-653DB2BC84D3}" dt="2021-05-30T20:47:41.534" v="2293" actId="21"/>
          <ac:picMkLst>
            <pc:docMk/>
            <pc:sldMk cId="3149197913" sldId="349"/>
            <ac:picMk id="28" creationId="{5A68CA26-E2B5-4777-A5E9-813B8011EEB3}"/>
          </ac:picMkLst>
        </pc:picChg>
        <pc:cxnChg chg="add del mod">
          <ac:chgData name="Zuhal" userId="ceded394ec3adafb" providerId="LiveId" clId="{3544DE79-7B52-4EAF-B6A1-653DB2BC84D3}" dt="2021-05-30T20:53:54.862" v="2315" actId="478"/>
          <ac:cxnSpMkLst>
            <pc:docMk/>
            <pc:sldMk cId="3149197913" sldId="349"/>
            <ac:cxnSpMk id="9" creationId="{EA338A24-32A9-4AB5-B019-A496299D932F}"/>
          </ac:cxnSpMkLst>
        </pc:cxnChg>
      </pc:sldChg>
      <pc:sldChg chg="addSp delSp modSp new mod modTransition">
        <pc:chgData name="Zuhal" userId="ceded394ec3adafb" providerId="LiveId" clId="{3544DE79-7B52-4EAF-B6A1-653DB2BC84D3}" dt="2021-06-01T12:54:52.459" v="3435" actId="20577"/>
        <pc:sldMkLst>
          <pc:docMk/>
          <pc:sldMk cId="2352652076" sldId="350"/>
        </pc:sldMkLst>
        <pc:spChg chg="del">
          <ac:chgData name="Zuhal" userId="ceded394ec3adafb" providerId="LiveId" clId="{3544DE79-7B52-4EAF-B6A1-653DB2BC84D3}" dt="2021-05-30T20:05:08.656" v="1427" actId="21"/>
          <ac:spMkLst>
            <pc:docMk/>
            <pc:sldMk cId="2352652076" sldId="350"/>
            <ac:spMk id="2" creationId="{777D2BA6-0B55-46A5-AF0F-220EFB846279}"/>
          </ac:spMkLst>
        </pc:spChg>
        <pc:spChg chg="del">
          <ac:chgData name="Zuhal" userId="ceded394ec3adafb" providerId="LiveId" clId="{3544DE79-7B52-4EAF-B6A1-653DB2BC84D3}" dt="2021-05-30T20:05:11.760" v="1428" actId="21"/>
          <ac:spMkLst>
            <pc:docMk/>
            <pc:sldMk cId="2352652076" sldId="350"/>
            <ac:spMk id="3" creationId="{1A707A92-4F6D-4EE4-A9F3-EC786E476B88}"/>
          </ac:spMkLst>
        </pc:spChg>
        <pc:spChg chg="mod">
          <ac:chgData name="Zuhal" userId="ceded394ec3adafb" providerId="LiveId" clId="{3544DE79-7B52-4EAF-B6A1-653DB2BC84D3}" dt="2021-06-01T12:54:52.459" v="3435" actId="20577"/>
          <ac:spMkLst>
            <pc:docMk/>
            <pc:sldMk cId="2352652076" sldId="350"/>
            <ac:spMk id="4" creationId="{25511D47-78C3-4CF5-AA19-1722BC2E25EA}"/>
          </ac:spMkLst>
        </pc:spChg>
        <pc:spChg chg="add mod">
          <ac:chgData name="Zuhal" userId="ceded394ec3adafb" providerId="LiveId" clId="{3544DE79-7B52-4EAF-B6A1-653DB2BC84D3}" dt="2021-05-30T21:12:24.841" v="2492" actId="1076"/>
          <ac:spMkLst>
            <pc:docMk/>
            <pc:sldMk cId="2352652076" sldId="350"/>
            <ac:spMk id="20" creationId="{47A551B3-A70B-480A-9954-2E16789EE790}"/>
          </ac:spMkLst>
        </pc:spChg>
        <pc:graphicFrameChg chg="add mod modGraphic">
          <ac:chgData name="Zuhal" userId="ceded394ec3adafb" providerId="LiveId" clId="{3544DE79-7B52-4EAF-B6A1-653DB2BC84D3}" dt="2021-05-31T08:06:56.926" v="2724" actId="20577"/>
          <ac:graphicFrameMkLst>
            <pc:docMk/>
            <pc:sldMk cId="2352652076" sldId="350"/>
            <ac:graphicFrameMk id="6" creationId="{48F52F81-7AC3-4058-85F1-75229E660C92}"/>
          </ac:graphicFrameMkLst>
        </pc:graphicFrameChg>
        <pc:graphicFrameChg chg="add mod modGraphic">
          <ac:chgData name="Zuhal" userId="ceded394ec3adafb" providerId="LiveId" clId="{3544DE79-7B52-4EAF-B6A1-653DB2BC84D3}" dt="2021-05-31T08:07:34.616" v="2744" actId="20577"/>
          <ac:graphicFrameMkLst>
            <pc:docMk/>
            <pc:sldMk cId="2352652076" sldId="350"/>
            <ac:graphicFrameMk id="8" creationId="{2964CCEC-7414-4653-B825-2A5C1B1A4D8C}"/>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9" creationId="{8B552144-5214-486E-A50D-8C5AE36369DF}"/>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0" creationId="{F005365A-27E1-4934-8656-37175D4B07A2}"/>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1" creationId="{C508CD1F-583A-4DED-BF4D-A38F68B8E10A}"/>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2" creationId="{F45FC4DB-B5ED-48A1-B02F-04D77A9D193E}"/>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3" creationId="{D2E09C6D-0004-4C35-ADBB-BCFE8DAD5FC9}"/>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4" creationId="{8213AEDE-3F89-47CA-8001-BEADD9DA5B5C}"/>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5" creationId="{DBE1FCC6-7DD3-45DF-B3DC-05779C09BF31}"/>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6" creationId="{C7FB6EB0-600A-4E0A-A2D5-201F2C02DE56}"/>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7" creationId="{D0C02AB9-A13D-4292-B0F9-3677A4119A33}"/>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8" creationId="{02BEE9B6-6D6F-4BA8-8784-AEAE776EEDBC}"/>
          </ac:graphicFrameMkLst>
        </pc:graphicFrameChg>
        <pc:graphicFrameChg chg="add mod">
          <ac:chgData name="Zuhal" userId="ceded394ec3adafb" providerId="LiveId" clId="{3544DE79-7B52-4EAF-B6A1-653DB2BC84D3}" dt="2021-05-30T21:12:24.841" v="2492" actId="1076"/>
          <ac:graphicFrameMkLst>
            <pc:docMk/>
            <pc:sldMk cId="2352652076" sldId="350"/>
            <ac:graphicFrameMk id="19" creationId="{234C1742-2217-4092-833F-BCBEED037C9E}"/>
          </ac:graphicFrameMkLst>
        </pc:graphicFrameChg>
        <pc:picChg chg="add del mod">
          <ac:chgData name="Zuhal" userId="ceded394ec3adafb" providerId="LiveId" clId="{3544DE79-7B52-4EAF-B6A1-653DB2BC84D3}" dt="2021-05-30T20:51:24.370" v="2312" actId="478"/>
          <ac:picMkLst>
            <pc:docMk/>
            <pc:sldMk cId="2352652076" sldId="350"/>
            <ac:picMk id="5" creationId="{DFB20B5A-767D-473F-9D6F-1F564BAD17CA}"/>
          </ac:picMkLst>
        </pc:picChg>
        <pc:cxnChg chg="add mod">
          <ac:chgData name="Zuhal" userId="ceded394ec3adafb" providerId="LiveId" clId="{3544DE79-7B52-4EAF-B6A1-653DB2BC84D3}" dt="2021-05-30T21:12:24.841" v="2492" actId="1076"/>
          <ac:cxnSpMkLst>
            <pc:docMk/>
            <pc:sldMk cId="2352652076" sldId="350"/>
            <ac:cxnSpMk id="7" creationId="{502A9A88-C3EA-4795-AB35-AE8ED122917F}"/>
          </ac:cxnSpMkLst>
        </pc:cxnChg>
      </pc:sldChg>
      <pc:sldMasterChg chg="modTransition modSldLayout">
        <pc:chgData name="Zuhal" userId="ceded394ec3adafb" providerId="LiveId" clId="{3544DE79-7B52-4EAF-B6A1-653DB2BC84D3}" dt="2021-05-30T21:37:33.198" v="2694"/>
        <pc:sldMasterMkLst>
          <pc:docMk/>
          <pc:sldMasterMk cId="392223852" sldId="2147483672"/>
        </pc:sldMasterMkLst>
        <pc:sldLayoutChg chg="modTransition">
          <pc:chgData name="Zuhal" userId="ceded394ec3adafb" providerId="LiveId" clId="{3544DE79-7B52-4EAF-B6A1-653DB2BC84D3}" dt="2021-05-30T21:37:33.198" v="2694"/>
          <pc:sldLayoutMkLst>
            <pc:docMk/>
            <pc:sldMasterMk cId="392223852" sldId="2147483672"/>
            <pc:sldLayoutMk cId="3154179798" sldId="2147483673"/>
          </pc:sldLayoutMkLst>
        </pc:sldLayoutChg>
        <pc:sldLayoutChg chg="modTransition">
          <pc:chgData name="Zuhal" userId="ceded394ec3adafb" providerId="LiveId" clId="{3544DE79-7B52-4EAF-B6A1-653DB2BC84D3}" dt="2021-05-30T21:37:33.198" v="2694"/>
          <pc:sldLayoutMkLst>
            <pc:docMk/>
            <pc:sldMasterMk cId="392223852" sldId="2147483672"/>
            <pc:sldLayoutMk cId="3056990869" sldId="2147483674"/>
          </pc:sldLayoutMkLst>
        </pc:sldLayoutChg>
        <pc:sldLayoutChg chg="modTransition">
          <pc:chgData name="Zuhal" userId="ceded394ec3adafb" providerId="LiveId" clId="{3544DE79-7B52-4EAF-B6A1-653DB2BC84D3}" dt="2021-05-30T21:37:33.198" v="2694"/>
          <pc:sldLayoutMkLst>
            <pc:docMk/>
            <pc:sldMasterMk cId="392223852" sldId="2147483672"/>
            <pc:sldLayoutMk cId="4160024893" sldId="2147483675"/>
          </pc:sldLayoutMkLst>
        </pc:sldLayoutChg>
        <pc:sldLayoutChg chg="modTransition">
          <pc:chgData name="Zuhal" userId="ceded394ec3adafb" providerId="LiveId" clId="{3544DE79-7B52-4EAF-B6A1-653DB2BC84D3}" dt="2021-05-30T21:37:33.198" v="2694"/>
          <pc:sldLayoutMkLst>
            <pc:docMk/>
            <pc:sldMasterMk cId="392223852" sldId="2147483672"/>
            <pc:sldLayoutMk cId="757249335" sldId="2147483676"/>
          </pc:sldLayoutMkLst>
        </pc:sldLayoutChg>
        <pc:sldLayoutChg chg="modTransition">
          <pc:chgData name="Zuhal" userId="ceded394ec3adafb" providerId="LiveId" clId="{3544DE79-7B52-4EAF-B6A1-653DB2BC84D3}" dt="2021-05-30T21:37:33.198" v="2694"/>
          <pc:sldLayoutMkLst>
            <pc:docMk/>
            <pc:sldMasterMk cId="392223852" sldId="2147483672"/>
            <pc:sldLayoutMk cId="141368250" sldId="2147483677"/>
          </pc:sldLayoutMkLst>
        </pc:sldLayoutChg>
        <pc:sldLayoutChg chg="modTransition">
          <pc:chgData name="Zuhal" userId="ceded394ec3adafb" providerId="LiveId" clId="{3544DE79-7B52-4EAF-B6A1-653DB2BC84D3}" dt="2021-05-30T21:37:33.198" v="2694"/>
          <pc:sldLayoutMkLst>
            <pc:docMk/>
            <pc:sldMasterMk cId="392223852" sldId="2147483672"/>
            <pc:sldLayoutMk cId="945971204" sldId="2147483678"/>
          </pc:sldLayoutMkLst>
        </pc:sldLayoutChg>
        <pc:sldLayoutChg chg="modTransition">
          <pc:chgData name="Zuhal" userId="ceded394ec3adafb" providerId="LiveId" clId="{3544DE79-7B52-4EAF-B6A1-653DB2BC84D3}" dt="2021-05-30T21:37:33.198" v="2694"/>
          <pc:sldLayoutMkLst>
            <pc:docMk/>
            <pc:sldMasterMk cId="392223852" sldId="2147483672"/>
            <pc:sldLayoutMk cId="3801034066" sldId="2147483679"/>
          </pc:sldLayoutMkLst>
        </pc:sldLayoutChg>
        <pc:sldLayoutChg chg="modTransition">
          <pc:chgData name="Zuhal" userId="ceded394ec3adafb" providerId="LiveId" clId="{3544DE79-7B52-4EAF-B6A1-653DB2BC84D3}" dt="2021-05-30T21:37:33.198" v="2694"/>
          <pc:sldLayoutMkLst>
            <pc:docMk/>
            <pc:sldMasterMk cId="392223852" sldId="2147483672"/>
            <pc:sldLayoutMk cId="2833772021" sldId="2147483680"/>
          </pc:sldLayoutMkLst>
        </pc:sldLayoutChg>
        <pc:sldLayoutChg chg="modTransition">
          <pc:chgData name="Zuhal" userId="ceded394ec3adafb" providerId="LiveId" clId="{3544DE79-7B52-4EAF-B6A1-653DB2BC84D3}" dt="2021-05-30T21:37:33.198" v="2694"/>
          <pc:sldLayoutMkLst>
            <pc:docMk/>
            <pc:sldMasterMk cId="392223852" sldId="2147483672"/>
            <pc:sldLayoutMk cId="279620377" sldId="2147483681"/>
          </pc:sldLayoutMkLst>
        </pc:sldLayoutChg>
        <pc:sldLayoutChg chg="modTransition">
          <pc:chgData name="Zuhal" userId="ceded394ec3adafb" providerId="LiveId" clId="{3544DE79-7B52-4EAF-B6A1-653DB2BC84D3}" dt="2021-05-30T21:37:33.198" v="2694"/>
          <pc:sldLayoutMkLst>
            <pc:docMk/>
            <pc:sldMasterMk cId="392223852" sldId="2147483672"/>
            <pc:sldLayoutMk cId="3093805877" sldId="2147483682"/>
          </pc:sldLayoutMkLst>
        </pc:sldLayoutChg>
        <pc:sldLayoutChg chg="modTransition">
          <pc:chgData name="Zuhal" userId="ceded394ec3adafb" providerId="LiveId" clId="{3544DE79-7B52-4EAF-B6A1-653DB2BC84D3}" dt="2021-05-30T21:37:33.198" v="2694"/>
          <pc:sldLayoutMkLst>
            <pc:docMk/>
            <pc:sldMasterMk cId="392223852" sldId="2147483672"/>
            <pc:sldLayoutMk cId="1410886131" sldId="214748368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 C</a:t>
            </a:r>
            <a:r>
              <a:rPr lang="tr-TR" dirty="0"/>
              <a:t>ERVICAL</a:t>
            </a:r>
            <a:r>
              <a:rPr lang="en-US" dirty="0"/>
              <a:t> </a:t>
            </a:r>
            <a:r>
              <a:rPr lang="tr-TR" dirty="0"/>
              <a:t>CYTOLOGY</a:t>
            </a:r>
            <a:r>
              <a:rPr lang="en-US" dirty="0"/>
              <a:t> </a:t>
            </a:r>
            <a:r>
              <a:rPr lang="tr-TR" dirty="0"/>
              <a:t>RESULTS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826546832382545E-2"/>
          <c:y val="0.1498543389264527"/>
          <c:w val="0.95234690633523489"/>
          <c:h val="0.72198595441060265"/>
        </c:manualLayout>
      </c:layout>
      <c:pie3DChart>
        <c:varyColors val="1"/>
        <c:ser>
          <c:idx val="0"/>
          <c:order val="0"/>
          <c:tx>
            <c:strRef>
              <c:f>Sayfa1!$B$1</c:f>
              <c:strCache>
                <c:ptCount val="1"/>
                <c:pt idx="0">
                  <c:v> Cervical cytology results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61E8-43ED-A313-4BDACEDFAD3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61E8-43ED-A313-4BDACEDFAD3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61E8-43ED-A313-4BDACEDFAD3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61E8-43ED-A313-4BDACEDFAD3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61E8-43ED-A313-4BDACEDFAD3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Sayfa1!$A$2:$A$6</c:f>
              <c:strCache>
                <c:ptCount val="5"/>
                <c:pt idx="0">
                  <c:v>Negative</c:v>
                </c:pt>
                <c:pt idx="1">
                  <c:v>ASC-US</c:v>
                </c:pt>
                <c:pt idx="2">
                  <c:v>ASC-H</c:v>
                </c:pt>
                <c:pt idx="3">
                  <c:v>LSIL</c:v>
                </c:pt>
                <c:pt idx="4">
                  <c:v>HSIL</c:v>
                </c:pt>
              </c:strCache>
            </c:strRef>
          </c:cat>
          <c:val>
            <c:numRef>
              <c:f>Sayfa1!$B$2:$B$6</c:f>
              <c:numCache>
                <c:formatCode>General</c:formatCode>
                <c:ptCount val="5"/>
                <c:pt idx="0">
                  <c:v>10</c:v>
                </c:pt>
                <c:pt idx="1">
                  <c:v>21</c:v>
                </c:pt>
                <c:pt idx="2">
                  <c:v>17</c:v>
                </c:pt>
                <c:pt idx="3">
                  <c:v>1.2</c:v>
                </c:pt>
              </c:numCache>
            </c:numRef>
          </c:val>
          <c:extLst>
            <c:ext xmlns:c16="http://schemas.microsoft.com/office/drawing/2014/chart" uri="{C3380CC4-5D6E-409C-BE32-E72D297353CC}">
              <c16:uniqueId val="{00000000-3389-4E47-A387-7F5435370313}"/>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tr-TR" dirty="0" err="1"/>
              <a:t>Colposcopy</a:t>
            </a:r>
            <a:r>
              <a:rPr lang="tr-TR" baseline="0" dirty="0"/>
              <a:t> </a:t>
            </a:r>
            <a:r>
              <a:rPr lang="tr-TR" baseline="0" dirty="0" err="1"/>
              <a:t>results</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Colposcopy results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1DE-43B5-A461-F6AF15DCC0D7}"/>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1DE-43B5-A461-F6AF15DCC0D7}"/>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1DE-43B5-A461-F6AF15DCC0D7}"/>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1DE-43B5-A461-F6AF15DCC0D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Sayfa1!$A$2:$A$5</c:f>
              <c:strCache>
                <c:ptCount val="3"/>
                <c:pt idx="0">
                  <c:v>Benign</c:v>
                </c:pt>
                <c:pt idx="1">
                  <c:v>LSIL</c:v>
                </c:pt>
                <c:pt idx="2">
                  <c:v>HSIL</c:v>
                </c:pt>
              </c:strCache>
            </c:strRef>
          </c:cat>
          <c:val>
            <c:numRef>
              <c:f>Sayfa1!$B$2:$B$5</c:f>
              <c:numCache>
                <c:formatCode>General</c:formatCode>
                <c:ptCount val="4"/>
                <c:pt idx="0">
                  <c:v>5</c:v>
                </c:pt>
                <c:pt idx="1">
                  <c:v>24</c:v>
                </c:pt>
                <c:pt idx="2">
                  <c:v>71</c:v>
                </c:pt>
              </c:numCache>
            </c:numRef>
          </c:val>
          <c:extLst>
            <c:ext xmlns:c16="http://schemas.microsoft.com/office/drawing/2014/chart" uri="{C3380CC4-5D6E-409C-BE32-E72D297353CC}">
              <c16:uniqueId val="{00000000-A988-4641-84E2-A509F02B6B5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0218258671942461"/>
          <c:y val="0.15710521402898103"/>
          <c:w val="0.76900298703034009"/>
          <c:h val="7.209391415983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tr-TR" dirty="0"/>
              <a:t>CERVICAL PATHOLOGY RESULTS</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tr-TR"/>
        </a:p>
      </c:txPr>
    </c:title>
    <c:autoTitleDeleted val="0"/>
    <c:plotArea>
      <c:layout/>
      <c:pieChart>
        <c:varyColors val="1"/>
        <c:ser>
          <c:idx val="0"/>
          <c:order val="0"/>
          <c:tx>
            <c:strRef>
              <c:f>Sayfa1!$B$1</c:f>
              <c:strCache>
                <c:ptCount val="1"/>
                <c:pt idx="0">
                  <c:v>CERVICAL PATHOLOGY</c:v>
                </c:pt>
              </c:strCache>
            </c:strRef>
          </c:tx>
          <c:explosion val="3"/>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804C-4D63-8163-6AF6CA70199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804C-4D63-8163-6AF6CA70199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804C-4D63-8163-6AF6CA701990}"/>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804C-4D63-8163-6AF6CA70199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Sayfa1!$A$2:$A$5</c:f>
              <c:strCache>
                <c:ptCount val="4"/>
                <c:pt idx="0">
                  <c:v>BENIGN</c:v>
                </c:pt>
                <c:pt idx="1">
                  <c:v>LSIL</c:v>
                </c:pt>
                <c:pt idx="2">
                  <c:v>HSIL</c:v>
                </c:pt>
                <c:pt idx="3">
                  <c:v>MIC/INVASIVE CANCER</c:v>
                </c:pt>
              </c:strCache>
            </c:strRef>
          </c:cat>
          <c:val>
            <c:numRef>
              <c:f>Sayfa1!$B$2:$B$5</c:f>
              <c:numCache>
                <c:formatCode>General</c:formatCode>
                <c:ptCount val="4"/>
                <c:pt idx="0">
                  <c:v>21</c:v>
                </c:pt>
                <c:pt idx="1">
                  <c:v>22</c:v>
                </c:pt>
                <c:pt idx="2">
                  <c:v>52</c:v>
                </c:pt>
                <c:pt idx="3">
                  <c:v>1.2</c:v>
                </c:pt>
              </c:numCache>
            </c:numRef>
          </c:val>
          <c:extLst>
            <c:ext xmlns:c16="http://schemas.microsoft.com/office/drawing/2014/chart" uri="{C3380CC4-5D6E-409C-BE32-E72D297353CC}">
              <c16:uniqueId val="{00000000-730F-4B36-9ED7-1201A2FCAEE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2BC5-BBF8-4B6E-A251-3FAC69857547}" type="datetimeFigureOut">
              <a:rPr lang="tr-TR" smtClean="0"/>
              <a:t>1.06.2021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3D041-78CE-40F7-9CF6-CE11F4E7ADCD}" type="slidenum">
              <a:rPr lang="tr-TR" smtClean="0"/>
              <a:t>‹#›</a:t>
            </a:fld>
            <a:endParaRPr lang="tr-TR"/>
          </a:p>
        </p:txBody>
      </p:sp>
    </p:spTree>
    <p:extLst>
      <p:ext uri="{BB962C8B-B14F-4D97-AF65-F5344CB8AC3E}">
        <p14:creationId xmlns:p14="http://schemas.microsoft.com/office/powerpoint/2010/main" val="234635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1.06.2021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1541797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1.06.2021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09380587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1.06.2021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41088613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1.06.2021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0569908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AAFF97B-3108-4BC0-89AD-6C2AC4F8E19E}" type="datetimeFigureOut">
              <a:rPr lang="tr-TR" smtClean="0"/>
              <a:t>1.06.2021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41600248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AFF97B-3108-4BC0-89AD-6C2AC4F8E19E}" type="datetimeFigureOut">
              <a:rPr lang="tr-TR" smtClean="0"/>
              <a:t>1.06.2021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75724933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AFF97B-3108-4BC0-89AD-6C2AC4F8E19E}" type="datetimeFigureOut">
              <a:rPr lang="tr-TR" smtClean="0"/>
              <a:t>1.06.2021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4136825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AAFF97B-3108-4BC0-89AD-6C2AC4F8E19E}" type="datetimeFigureOut">
              <a:rPr lang="tr-TR" smtClean="0"/>
              <a:t>1.06.2021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94597120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F97B-3108-4BC0-89AD-6C2AC4F8E19E}" type="datetimeFigureOut">
              <a:rPr lang="tr-TR" smtClean="0"/>
              <a:t>1.06.2021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80103406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AAFF97B-3108-4BC0-89AD-6C2AC4F8E19E}" type="datetimeFigureOut">
              <a:rPr lang="tr-TR" smtClean="0"/>
              <a:t>1.06.2021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83377202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AAFF97B-3108-4BC0-89AD-6C2AC4F8E19E}" type="datetimeFigureOut">
              <a:rPr lang="tr-TR" smtClean="0"/>
              <a:t>1.06.2021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7962037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FF97B-3108-4BC0-89AD-6C2AC4F8E19E}" type="datetimeFigureOut">
              <a:rPr lang="tr-TR" smtClean="0"/>
              <a:t>1.06.2021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3B194-F800-47E6-BD5B-616435BD13D4}" type="slidenum">
              <a:rPr lang="tr-TR" smtClean="0"/>
              <a:t>‹#›</a:t>
            </a:fld>
            <a:endParaRPr lang="tr-TR"/>
          </a:p>
        </p:txBody>
      </p:sp>
    </p:spTree>
    <p:extLst>
      <p:ext uri="{BB962C8B-B14F-4D97-AF65-F5344CB8AC3E}">
        <p14:creationId xmlns:p14="http://schemas.microsoft.com/office/powerpoint/2010/main" val="392223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2669/pjms.35.6.408"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EC73955F-7CD2-413B-82AC-203BC8FA9FB1}"/>
              </a:ext>
            </a:extLst>
          </p:cNvPr>
          <p:cNvSpPr>
            <a:spLocks noGrp="1"/>
          </p:cNvSpPr>
          <p:nvPr/>
        </p:nvSpPr>
        <p:spPr>
          <a:xfrm>
            <a:off x="-115019" y="-200354"/>
            <a:ext cx="11243094" cy="2387600"/>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3200" dirty="0">
              <a:solidFill>
                <a:schemeClr val="bg1"/>
              </a:solidFill>
              <a:ea typeface="+mj-lt"/>
              <a:cs typeface="+mj-lt"/>
            </a:endParaRPr>
          </a:p>
        </p:txBody>
      </p:sp>
      <p:sp>
        <p:nvSpPr>
          <p:cNvPr id="4" name="Metin kutusu 3">
            <a:extLst>
              <a:ext uri="{FF2B5EF4-FFF2-40B4-BE49-F238E27FC236}">
                <a16:creationId xmlns:a16="http://schemas.microsoft.com/office/drawing/2014/main" id="{36432183-7D9D-4724-9B6A-9B6E2BB9D709}"/>
              </a:ext>
            </a:extLst>
          </p:cNvPr>
          <p:cNvSpPr txBox="1"/>
          <p:nvPr/>
        </p:nvSpPr>
        <p:spPr>
          <a:xfrm>
            <a:off x="374341" y="1997450"/>
            <a:ext cx="11443317" cy="1754326"/>
          </a:xfrm>
          <a:prstGeom prst="rect">
            <a:avLst/>
          </a:prstGeom>
          <a:noFill/>
        </p:spPr>
        <p:txBody>
          <a:bodyPr wrap="square">
            <a:spAutoFit/>
          </a:bodyPr>
          <a:lstStyle/>
          <a:p>
            <a:pPr algn="ctr"/>
            <a:r>
              <a:rPr lang="en-US" sz="3600" b="1" dirty="0">
                <a:solidFill>
                  <a:srgbClr val="C20247"/>
                </a:solidFill>
                <a:latin typeface="Times New Roman" panose="02020603050405020304" pitchFamily="18" charset="0"/>
                <a:cs typeface="Times New Roman" panose="02020603050405020304" pitchFamily="18" charset="0"/>
              </a:rPr>
              <a:t>Retrospective Investigation of Histological Compatibility between </a:t>
            </a:r>
            <a:r>
              <a:rPr lang="en-US" sz="3600" b="1" dirty="0" err="1">
                <a:solidFill>
                  <a:srgbClr val="C20247"/>
                </a:solidFill>
                <a:latin typeface="Times New Roman" panose="02020603050405020304" pitchFamily="18" charset="0"/>
                <a:cs typeface="Times New Roman" panose="02020603050405020304" pitchFamily="18" charset="0"/>
              </a:rPr>
              <a:t>Colposcopic</a:t>
            </a:r>
            <a:r>
              <a:rPr lang="en-US" sz="3600" b="1" dirty="0">
                <a:solidFill>
                  <a:srgbClr val="C20247"/>
                </a:solidFill>
                <a:latin typeface="Times New Roman" panose="02020603050405020304" pitchFamily="18" charset="0"/>
                <a:cs typeface="Times New Roman" panose="02020603050405020304" pitchFamily="18" charset="0"/>
              </a:rPr>
              <a:t> Directed Cervical Biopsy and Conization Material</a:t>
            </a:r>
            <a:endParaRPr lang="tr-TR" sz="3600" b="1" dirty="0">
              <a:solidFill>
                <a:srgbClr val="C20247"/>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16E9235B-F683-49D1-9E32-B6D1BA5E66DC}"/>
              </a:ext>
            </a:extLst>
          </p:cNvPr>
          <p:cNvSpPr txBox="1"/>
          <p:nvPr/>
        </p:nvSpPr>
        <p:spPr>
          <a:xfrm>
            <a:off x="511945" y="4509857"/>
            <a:ext cx="11168110" cy="1570943"/>
          </a:xfrm>
          <a:prstGeom prst="rect">
            <a:avLst/>
          </a:prstGeom>
          <a:noFill/>
        </p:spPr>
        <p:txBody>
          <a:bodyPr wrap="square" rtlCol="0">
            <a:spAutoFit/>
          </a:bodyPr>
          <a:lstStyle/>
          <a:p>
            <a:pPr algn="ctr">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Zuhal Uzun</a:t>
            </a:r>
            <a:r>
              <a:rPr lang="tr-TR"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baseline="30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Prof.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Gürkan Kıran</a:t>
            </a:r>
            <a:r>
              <a:rPr lang="tr-TR"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Bezmialem Vakıf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University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Faculty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Medicine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Istanbul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Turkey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Bezmialem Vakıf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University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Faculty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Medicine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Department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Gynecology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Obstetrics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Istanbul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Turkey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7295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normAutofit/>
          </a:bodyPr>
          <a:lstStyle/>
          <a:p>
            <a:pPr algn="ctr"/>
            <a:r>
              <a:rPr lang="tr-TR" sz="3600" dirty="0">
                <a:solidFill>
                  <a:schemeClr val="bg1"/>
                </a:solidFill>
                <a:latin typeface="Times New Roman" panose="02020603050405020304" pitchFamily="18" charset="0"/>
                <a:cs typeface="Times New Roman" panose="02020603050405020304" pitchFamily="18" charset="0"/>
              </a:rPr>
              <a:t>REFERENCES</a:t>
            </a:r>
          </a:p>
        </p:txBody>
      </p:sp>
      <p:sp>
        <p:nvSpPr>
          <p:cNvPr id="4" name="Metin Yer Tutucusu 3"/>
          <p:cNvSpPr>
            <a:spLocks noGrp="1"/>
          </p:cNvSpPr>
          <p:nvPr>
            <p:ph type="body" sz="half" idx="2"/>
          </p:nvPr>
        </p:nvSpPr>
        <p:spPr>
          <a:xfrm>
            <a:off x="523660" y="2328415"/>
            <a:ext cx="11144680" cy="4040188"/>
          </a:xfrm>
        </p:spPr>
        <p:txBody>
          <a:bodyPr vert="horz" lIns="91440" tIns="45720" rIns="91440" bIns="45720" rtlCol="0" anchor="t">
            <a:normAutofit/>
          </a:bodyPr>
          <a:lstStyle/>
          <a:p>
            <a:pPr marL="342900" indent="-342900">
              <a:buAutoNum type="arabicPeriod"/>
            </a:pPr>
            <a:r>
              <a:rPr lang="en-US" sz="1800" dirty="0">
                <a:latin typeface="Times New Roman" panose="02020603050405020304" pitchFamily="18" charset="0"/>
                <a:ea typeface="+mn-lt"/>
                <a:cs typeface="Times New Roman" panose="02020603050405020304" pitchFamily="18" charset="0"/>
              </a:rPr>
              <a:t>World Health Organization: Comprehensive cervical cancer control: a guide to essential practice, WHO; Geneve (2006)</a:t>
            </a:r>
            <a:endParaRPr lang="tr-TR" sz="1800" dirty="0">
              <a:latin typeface="Times New Roman" panose="02020603050405020304" pitchFamily="18" charset="0"/>
              <a:ea typeface="+mn-lt"/>
              <a:cs typeface="Times New Roman" panose="02020603050405020304" pitchFamily="18" charset="0"/>
            </a:endParaRPr>
          </a:p>
          <a:p>
            <a:pPr marL="342900" indent="-342900">
              <a:buAutoNum type="arabicPeriod"/>
            </a:pPr>
            <a:r>
              <a:rPr lang="tr-TR" sz="1800" dirty="0" err="1">
                <a:latin typeface="Times New Roman" panose="02020603050405020304" pitchFamily="18" charset="0"/>
                <a:ea typeface="+mn-lt"/>
                <a:cs typeface="Times New Roman" panose="02020603050405020304" pitchFamily="18" charset="0"/>
              </a:rPr>
              <a:t>Aydosmus</a:t>
            </a:r>
            <a:r>
              <a:rPr lang="tr-TR" sz="1800" dirty="0">
                <a:latin typeface="Times New Roman" panose="02020603050405020304" pitchFamily="18" charset="0"/>
                <a:ea typeface="+mn-lt"/>
                <a:cs typeface="Times New Roman" panose="02020603050405020304" pitchFamily="18" charset="0"/>
              </a:rPr>
              <a:t> H, Sen S, </a:t>
            </a:r>
            <a:r>
              <a:rPr lang="tr-TR" sz="1800" dirty="0" err="1">
                <a:latin typeface="Times New Roman" panose="02020603050405020304" pitchFamily="18" charset="0"/>
                <a:ea typeface="+mn-lt"/>
                <a:cs typeface="Times New Roman" panose="02020603050405020304" pitchFamily="18" charset="0"/>
              </a:rPr>
              <a:t>Aydogmus</a:t>
            </a:r>
            <a:r>
              <a:rPr lang="tr-TR" sz="1800" dirty="0">
                <a:latin typeface="Times New Roman" panose="02020603050405020304" pitchFamily="18" charset="0"/>
                <a:ea typeface="+mn-lt"/>
                <a:cs typeface="Times New Roman" panose="02020603050405020304" pitchFamily="18" charset="0"/>
              </a:rPr>
              <a:t> S. </a:t>
            </a:r>
            <a:r>
              <a:rPr lang="tr-TR" sz="1800" dirty="0" err="1">
                <a:latin typeface="Times New Roman" panose="02020603050405020304" pitchFamily="18" charset="0"/>
                <a:ea typeface="+mn-lt"/>
                <a:cs typeface="Times New Roman" panose="02020603050405020304" pitchFamily="18" charset="0"/>
              </a:rPr>
              <a:t>Pathological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discrepancy</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between</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colposcopic</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directed</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cervical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biopsy</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and</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conisation</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results</a:t>
            </a:r>
            <a:r>
              <a:rPr lang="tr-TR" sz="1800" dirty="0">
                <a:latin typeface="Times New Roman" panose="02020603050405020304" pitchFamily="18" charset="0"/>
                <a:ea typeface="+mn-lt"/>
                <a:cs typeface="Times New Roman" panose="02020603050405020304" pitchFamily="18" charset="0"/>
              </a:rPr>
              <a:t>: A </a:t>
            </a:r>
            <a:r>
              <a:rPr lang="tr-TR" sz="1800" dirty="0" err="1">
                <a:latin typeface="Times New Roman" panose="02020603050405020304" pitchFamily="18" charset="0"/>
                <a:ea typeface="+mn-lt"/>
                <a:cs typeface="Times New Roman" panose="02020603050405020304" pitchFamily="18" charset="0"/>
              </a:rPr>
              <a:t>five</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years</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experience</a:t>
            </a:r>
            <a:r>
              <a:rPr lang="tr-TR" sz="1800" dirty="0">
                <a:latin typeface="Times New Roman" panose="02020603050405020304" pitchFamily="18" charset="0"/>
                <a:ea typeface="+mn-lt"/>
                <a:cs typeface="Times New Roman" panose="02020603050405020304" pitchFamily="18" charset="0"/>
              </a:rPr>
              <a:t> of a </a:t>
            </a:r>
            <a:r>
              <a:rPr lang="tr-TR" sz="1800" dirty="0" err="1">
                <a:latin typeface="Times New Roman" panose="02020603050405020304" pitchFamily="18" charset="0"/>
                <a:ea typeface="+mn-lt"/>
                <a:cs typeface="Times New Roman" panose="02020603050405020304" pitchFamily="18" charset="0"/>
              </a:rPr>
              <a:t>single</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center</a:t>
            </a:r>
            <a:r>
              <a:rPr lang="tr-TR" sz="1800" dirty="0">
                <a:latin typeface="Times New Roman" panose="02020603050405020304" pitchFamily="18" charset="0"/>
                <a:ea typeface="+mn-lt"/>
                <a:cs typeface="Times New Roman" panose="02020603050405020304" pitchFamily="18" charset="0"/>
              </a:rPr>
              <a:t> in </a:t>
            </a:r>
            <a:r>
              <a:rPr lang="tr-TR" sz="1800" dirty="0" err="1">
                <a:latin typeface="Times New Roman" panose="02020603050405020304" pitchFamily="18" charset="0"/>
                <a:ea typeface="+mn-lt"/>
                <a:cs typeface="Times New Roman" panose="02020603050405020304" pitchFamily="18" charset="0"/>
              </a:rPr>
              <a:t>Turkey</a:t>
            </a:r>
            <a:r>
              <a:rPr lang="tr-TR" sz="1800" dirty="0">
                <a:latin typeface="Times New Roman" panose="02020603050405020304" pitchFamily="18" charset="0"/>
                <a:ea typeface="+mn-lt"/>
                <a:cs typeface="Times New Roman" panose="02020603050405020304" pitchFamily="18" charset="0"/>
              </a:rPr>
              <a:t>. Pak J </a:t>
            </a:r>
            <a:r>
              <a:rPr lang="tr-TR" sz="1800" dirty="0" err="1">
                <a:latin typeface="Times New Roman" panose="02020603050405020304" pitchFamily="18" charset="0"/>
                <a:ea typeface="+mn-lt"/>
                <a:cs typeface="Times New Roman" panose="02020603050405020304" pitchFamily="18" charset="0"/>
              </a:rPr>
              <a:t>Med</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Sci</a:t>
            </a:r>
            <a:r>
              <a:rPr lang="tr-TR" sz="1800" dirty="0">
                <a:latin typeface="Times New Roman" panose="02020603050405020304" pitchFamily="18" charset="0"/>
                <a:ea typeface="+mn-lt"/>
                <a:cs typeface="Times New Roman" panose="02020603050405020304" pitchFamily="18" charset="0"/>
              </a:rPr>
              <a:t>. 2019;35(6) : 1627-1630. </a:t>
            </a:r>
            <a:r>
              <a:rPr lang="tr-TR" sz="1800" dirty="0" err="1">
                <a:latin typeface="Times New Roman" panose="02020603050405020304" pitchFamily="18" charset="0"/>
                <a:ea typeface="+mn-lt"/>
                <a:cs typeface="Times New Roman" panose="02020603050405020304" pitchFamily="18" charset="0"/>
              </a:rPr>
              <a:t>doi</a:t>
            </a:r>
            <a:r>
              <a:rPr lang="tr-TR" sz="1800" dirty="0">
                <a:latin typeface="Times New Roman" panose="02020603050405020304" pitchFamily="18" charset="0"/>
                <a:ea typeface="+mn-lt"/>
                <a:cs typeface="Times New Roman" panose="02020603050405020304" pitchFamily="18" charset="0"/>
              </a:rPr>
              <a:t>: </a:t>
            </a:r>
            <a:r>
              <a:rPr lang="tr-TR" sz="1800" dirty="0">
                <a:latin typeface="Times New Roman" panose="02020603050405020304" pitchFamily="18" charset="0"/>
                <a:ea typeface="+mn-lt"/>
                <a:cs typeface="Times New Roman" panose="02020603050405020304" pitchFamily="18" charset="0"/>
                <a:hlinkClick r:id="rId2"/>
              </a:rPr>
              <a:t>https://doi.org/10.12669/pjms.35.6.408</a:t>
            </a:r>
            <a:endParaRPr lang="tr-TR" sz="1800" dirty="0">
              <a:latin typeface="Times New Roman" panose="02020603050405020304" pitchFamily="18" charset="0"/>
              <a:ea typeface="+mn-lt"/>
              <a:cs typeface="Times New Roman" panose="02020603050405020304" pitchFamily="18" charset="0"/>
            </a:endParaRPr>
          </a:p>
          <a:p>
            <a:pPr marL="342900" indent="-342900">
              <a:buAutoNum type="arabicPeriod"/>
            </a:pPr>
            <a:r>
              <a:rPr lang="tr-TR" sz="1800" dirty="0" err="1">
                <a:latin typeface="Times New Roman" panose="02020603050405020304" pitchFamily="18" charset="0"/>
                <a:ea typeface="+mn-lt"/>
                <a:cs typeface="Times New Roman" panose="02020603050405020304" pitchFamily="18" charset="0"/>
              </a:rPr>
              <a:t>Poomtavorn</a:t>
            </a:r>
            <a:r>
              <a:rPr lang="tr-TR" sz="1800" dirty="0">
                <a:latin typeface="Times New Roman" panose="02020603050405020304" pitchFamily="18" charset="0"/>
                <a:ea typeface="+mn-lt"/>
                <a:cs typeface="Times New Roman" panose="02020603050405020304" pitchFamily="18" charset="0"/>
              </a:rPr>
              <a:t> Y, </a:t>
            </a:r>
            <a:r>
              <a:rPr lang="tr-TR" sz="1800" dirty="0" err="1">
                <a:latin typeface="Times New Roman" panose="02020603050405020304" pitchFamily="18" charset="0"/>
                <a:ea typeface="+mn-lt"/>
                <a:cs typeface="Times New Roman" panose="02020603050405020304" pitchFamily="18" charset="0"/>
              </a:rPr>
              <a:t>Suwannarurk</a:t>
            </a:r>
            <a:r>
              <a:rPr lang="tr-TR" sz="1800" dirty="0">
                <a:latin typeface="Times New Roman" panose="02020603050405020304" pitchFamily="18" charset="0"/>
                <a:ea typeface="+mn-lt"/>
                <a:cs typeface="Times New Roman" panose="02020603050405020304" pitchFamily="18" charset="0"/>
              </a:rPr>
              <a:t> K. </a:t>
            </a:r>
            <a:r>
              <a:rPr lang="tr-TR" sz="1800" dirty="0" err="1">
                <a:latin typeface="Times New Roman" panose="02020603050405020304" pitchFamily="18" charset="0"/>
                <a:ea typeface="+mn-lt"/>
                <a:cs typeface="Times New Roman" panose="02020603050405020304" pitchFamily="18" charset="0"/>
              </a:rPr>
              <a:t>Accuracy</a:t>
            </a:r>
            <a:r>
              <a:rPr lang="tr-TR" sz="1800" dirty="0">
                <a:latin typeface="Times New Roman" panose="02020603050405020304" pitchFamily="18" charset="0"/>
                <a:ea typeface="+mn-lt"/>
                <a:cs typeface="Times New Roman" panose="02020603050405020304" pitchFamily="18" charset="0"/>
              </a:rPr>
              <a:t> of </a:t>
            </a:r>
            <a:r>
              <a:rPr lang="tr-TR" sz="1800" dirty="0" err="1">
                <a:latin typeface="Times New Roman" panose="02020603050405020304" pitchFamily="18" charset="0"/>
                <a:ea typeface="+mn-lt"/>
                <a:cs typeface="Times New Roman" panose="02020603050405020304" pitchFamily="18" charset="0"/>
              </a:rPr>
              <a:t>visual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inspection</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with</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acetic</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Acid</a:t>
            </a:r>
            <a:r>
              <a:rPr lang="tr-TR" sz="1800" dirty="0">
                <a:latin typeface="Times New Roman" panose="02020603050405020304" pitchFamily="18" charset="0"/>
                <a:ea typeface="+mn-lt"/>
                <a:cs typeface="Times New Roman" panose="02020603050405020304" pitchFamily="18" charset="0"/>
              </a:rPr>
              <a:t> in </a:t>
            </a:r>
            <a:r>
              <a:rPr lang="tr-TR" sz="1800" dirty="0" err="1">
                <a:latin typeface="Times New Roman" panose="02020603050405020304" pitchFamily="18" charset="0"/>
                <a:ea typeface="+mn-lt"/>
                <a:cs typeface="Times New Roman" panose="02020603050405020304" pitchFamily="18" charset="0"/>
              </a:rPr>
              <a:t>detecting</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high-grade</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cervical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intraepithelial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neoplasia</a:t>
            </a:r>
            <a:r>
              <a:rPr lang="tr-TR" sz="1800" dirty="0">
                <a:latin typeface="Times New Roman" panose="02020603050405020304" pitchFamily="18" charset="0"/>
                <a:ea typeface="+mn-lt"/>
                <a:cs typeface="Times New Roman" panose="02020603050405020304" pitchFamily="18" charset="0"/>
              </a:rPr>
              <a:t> in </a:t>
            </a:r>
            <a:r>
              <a:rPr lang="tr-TR" sz="1800" dirty="0" err="1">
                <a:latin typeface="Times New Roman" panose="02020603050405020304" pitchFamily="18" charset="0"/>
                <a:ea typeface="+mn-lt"/>
                <a:cs typeface="Times New Roman" panose="02020603050405020304" pitchFamily="18" charset="0"/>
              </a:rPr>
              <a:t>pre-and</a:t>
            </a:r>
            <a:r>
              <a:rPr lang="tr-TR" sz="1800" dirty="0">
                <a:latin typeface="Times New Roman" panose="02020603050405020304" pitchFamily="18" charset="0"/>
                <a:ea typeface="+mn-lt"/>
                <a:cs typeface="Times New Roman" panose="02020603050405020304" pitchFamily="18" charset="0"/>
              </a:rPr>
              <a:t> post-</a:t>
            </a:r>
            <a:r>
              <a:rPr lang="tr-TR" sz="1800" dirty="0" err="1">
                <a:latin typeface="Times New Roman" panose="02020603050405020304" pitchFamily="18" charset="0"/>
                <a:ea typeface="+mn-lt"/>
                <a:cs typeface="Times New Roman" panose="02020603050405020304" pitchFamily="18" charset="0"/>
              </a:rPr>
              <a:t>menopausal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Thai</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women</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with</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minor</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cervical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cytological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abnormalities</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Asian</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Pac</a:t>
            </a:r>
            <a:r>
              <a:rPr lang="tr-TR" sz="1800" dirty="0">
                <a:latin typeface="Times New Roman" panose="02020603050405020304" pitchFamily="18" charset="0"/>
                <a:ea typeface="+mn-lt"/>
                <a:cs typeface="Times New Roman" panose="02020603050405020304" pitchFamily="18" charset="0"/>
              </a:rPr>
              <a:t> J </a:t>
            </a:r>
            <a:r>
              <a:rPr lang="tr-TR" sz="1800" dirty="0" err="1">
                <a:latin typeface="Times New Roman" panose="02020603050405020304" pitchFamily="18" charset="0"/>
                <a:ea typeface="+mn-lt"/>
                <a:cs typeface="Times New Roman" panose="02020603050405020304" pitchFamily="18" charset="0"/>
              </a:rPr>
              <a:t>Cancer</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Prev</a:t>
            </a:r>
            <a:r>
              <a:rPr lang="tr-TR" sz="1800" dirty="0">
                <a:latin typeface="Times New Roman" panose="02020603050405020304" pitchFamily="18" charset="0"/>
                <a:ea typeface="+mn-lt"/>
                <a:cs typeface="Times New Roman" panose="02020603050405020304" pitchFamily="18" charset="0"/>
              </a:rPr>
              <a:t>. 2015;16(6):2327–2331. doi:10.7314/APJCP.2015.16.6.2327</a:t>
            </a:r>
          </a:p>
          <a:p>
            <a:pPr marL="342900" indent="-342900">
              <a:buAutoNum type="arabicPeriod"/>
            </a:pPr>
            <a:r>
              <a:rPr lang="tr-TR" sz="1800" dirty="0" err="1">
                <a:latin typeface="Times New Roman" panose="02020603050405020304" pitchFamily="18" charset="0"/>
                <a:ea typeface="+mn-lt"/>
                <a:cs typeface="Times New Roman" panose="02020603050405020304" pitchFamily="18" charset="0"/>
              </a:rPr>
              <a:t>Ryu</a:t>
            </a:r>
            <a:r>
              <a:rPr lang="tr-TR" sz="1800" dirty="0">
                <a:latin typeface="Times New Roman" panose="02020603050405020304" pitchFamily="18" charset="0"/>
                <a:ea typeface="+mn-lt"/>
                <a:cs typeface="Times New Roman" panose="02020603050405020304" pitchFamily="18" charset="0"/>
              </a:rPr>
              <a:t> A, Nam K, </a:t>
            </a:r>
            <a:r>
              <a:rPr lang="tr-TR" sz="1800" dirty="0" err="1">
                <a:latin typeface="Times New Roman" panose="02020603050405020304" pitchFamily="18" charset="0"/>
                <a:ea typeface="+mn-lt"/>
                <a:cs typeface="Times New Roman" panose="02020603050405020304" pitchFamily="18" charset="0"/>
              </a:rPr>
              <a:t>Chung</a:t>
            </a:r>
            <a:r>
              <a:rPr lang="tr-TR" sz="1800" dirty="0">
                <a:latin typeface="Times New Roman" panose="02020603050405020304" pitchFamily="18" charset="0"/>
                <a:ea typeface="+mn-lt"/>
                <a:cs typeface="Times New Roman" panose="02020603050405020304" pitchFamily="18" charset="0"/>
              </a:rPr>
              <a:t> S, Kim J, Lee H, Koh E, et al. </a:t>
            </a:r>
            <a:r>
              <a:rPr lang="tr-TR" sz="1800" dirty="0" err="1">
                <a:latin typeface="Times New Roman" panose="02020603050405020304" pitchFamily="18" charset="0"/>
                <a:ea typeface="+mn-lt"/>
                <a:cs typeface="Times New Roman" panose="02020603050405020304" pitchFamily="18" charset="0"/>
              </a:rPr>
              <a:t>Absence</a:t>
            </a:r>
            <a:r>
              <a:rPr lang="tr-TR" sz="1800" dirty="0">
                <a:latin typeface="Times New Roman" panose="02020603050405020304" pitchFamily="18" charset="0"/>
                <a:ea typeface="+mn-lt"/>
                <a:cs typeface="Times New Roman" panose="02020603050405020304" pitchFamily="18" charset="0"/>
              </a:rPr>
              <a:t> of </a:t>
            </a:r>
            <a:r>
              <a:rPr lang="tr-TR" sz="1800" dirty="0" err="1">
                <a:latin typeface="Times New Roman" panose="02020603050405020304" pitchFamily="18" charset="0"/>
                <a:ea typeface="+mn-lt"/>
                <a:cs typeface="Times New Roman" panose="02020603050405020304" pitchFamily="18" charset="0"/>
              </a:rPr>
              <a:t>dysplasia</a:t>
            </a:r>
            <a:r>
              <a:rPr lang="tr-TR" sz="1800" dirty="0">
                <a:latin typeface="Times New Roman" panose="02020603050405020304" pitchFamily="18" charset="0"/>
                <a:ea typeface="+mn-lt"/>
                <a:cs typeface="Times New Roman" panose="02020603050405020304" pitchFamily="18" charset="0"/>
              </a:rPr>
              <a:t> in </a:t>
            </a:r>
            <a:r>
              <a:rPr lang="tr-TR" sz="1800" dirty="0" err="1">
                <a:latin typeface="Times New Roman" panose="02020603050405020304" pitchFamily="18" charset="0"/>
                <a:ea typeface="+mn-lt"/>
                <a:cs typeface="Times New Roman" panose="02020603050405020304" pitchFamily="18" charset="0"/>
              </a:rPr>
              <a:t>the</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excised</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cervix</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by</a:t>
            </a:r>
            <a:r>
              <a:rPr lang="tr-TR" sz="1800" dirty="0">
                <a:latin typeface="Times New Roman" panose="02020603050405020304" pitchFamily="18" charset="0"/>
                <a:ea typeface="+mn-lt"/>
                <a:cs typeface="Times New Roman" panose="02020603050405020304" pitchFamily="18" charset="0"/>
              </a:rPr>
              <a:t> a </a:t>
            </a:r>
            <a:r>
              <a:rPr lang="tr-TR" sz="1800" dirty="0" err="1">
                <a:latin typeface="Times New Roman" panose="02020603050405020304" pitchFamily="18" charset="0"/>
                <a:ea typeface="+mn-lt"/>
                <a:cs typeface="Times New Roman" panose="02020603050405020304" pitchFamily="18" charset="0"/>
              </a:rPr>
              <a:t>loop</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electrosurgical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excision</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procedure</a:t>
            </a:r>
            <a:r>
              <a:rPr lang="tr-TR" sz="1800" dirty="0">
                <a:latin typeface="Times New Roman" panose="02020603050405020304" pitchFamily="18" charset="0"/>
                <a:ea typeface="+mn-lt"/>
                <a:cs typeface="Times New Roman" panose="02020603050405020304" pitchFamily="18" charset="0"/>
              </a:rPr>
              <a:t> in </a:t>
            </a:r>
            <a:r>
              <a:rPr lang="tr-TR" sz="1800" dirty="0" err="1">
                <a:latin typeface="Times New Roman" panose="02020603050405020304" pitchFamily="18" charset="0"/>
                <a:ea typeface="+mn-lt"/>
                <a:cs typeface="Times New Roman" panose="02020603050405020304" pitchFamily="18" charset="0"/>
              </a:rPr>
              <a:t>the</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treatment</a:t>
            </a:r>
            <a:r>
              <a:rPr lang="tr-TR" sz="1800" dirty="0">
                <a:latin typeface="Times New Roman" panose="02020603050405020304" pitchFamily="18" charset="0"/>
                <a:ea typeface="+mn-lt"/>
                <a:cs typeface="Times New Roman" panose="02020603050405020304" pitchFamily="18" charset="0"/>
              </a:rPr>
              <a:t> of </a:t>
            </a:r>
            <a:r>
              <a:rPr lang="tr-TR" sz="1800" dirty="0" err="1">
                <a:latin typeface="Times New Roman" panose="02020603050405020304" pitchFamily="18" charset="0"/>
                <a:ea typeface="+mn-lt"/>
                <a:cs typeface="Times New Roman" panose="02020603050405020304" pitchFamily="18" charset="0"/>
              </a:rPr>
              <a:t>cervical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intraepithelial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neoplasia</a:t>
            </a:r>
            <a:r>
              <a:rPr lang="tr-TR" sz="1800" dirty="0">
                <a:latin typeface="Times New Roman" panose="02020603050405020304" pitchFamily="18" charset="0"/>
                <a:ea typeface="+mn-lt"/>
                <a:cs typeface="Times New Roman" panose="02020603050405020304" pitchFamily="18" charset="0"/>
              </a:rPr>
              <a:t>. J </a:t>
            </a:r>
            <a:r>
              <a:rPr lang="tr-TR" sz="1800" dirty="0" err="1">
                <a:latin typeface="Times New Roman" panose="02020603050405020304" pitchFamily="18" charset="0"/>
                <a:ea typeface="+mn-lt"/>
                <a:cs typeface="Times New Roman" panose="02020603050405020304" pitchFamily="18" charset="0"/>
              </a:rPr>
              <a:t>Gynecol</a:t>
            </a:r>
            <a:r>
              <a:rPr lang="tr-TR" sz="1800" dirty="0">
                <a:latin typeface="Times New Roman" panose="02020603050405020304" pitchFamily="18" charset="0"/>
                <a:ea typeface="+mn-lt"/>
                <a:cs typeface="Times New Roman" panose="02020603050405020304" pitchFamily="18" charset="0"/>
              </a:rPr>
              <a:t> </a:t>
            </a:r>
            <a:r>
              <a:rPr lang="tr-TR" sz="1800" dirty="0" err="1">
                <a:latin typeface="Times New Roman" panose="02020603050405020304" pitchFamily="18" charset="0"/>
                <a:ea typeface="+mn-lt"/>
                <a:cs typeface="Times New Roman" panose="02020603050405020304" pitchFamily="18" charset="0"/>
              </a:rPr>
              <a:t>Oncol</a:t>
            </a:r>
            <a:r>
              <a:rPr lang="tr-TR" sz="1800" dirty="0">
                <a:latin typeface="Times New Roman" panose="02020603050405020304" pitchFamily="18" charset="0"/>
                <a:ea typeface="+mn-lt"/>
                <a:cs typeface="Times New Roman" panose="02020603050405020304" pitchFamily="18" charset="0"/>
              </a:rPr>
              <a:t>. 2010;21(3):87–92. doi:10.3802/jgo.2010.21.2.87</a:t>
            </a:r>
          </a:p>
          <a:p>
            <a:pPr marL="342900" indent="-342900">
              <a:buAutoNum type="arabicPeriod"/>
            </a:pPr>
            <a:endParaRPr lang="tr-TR" sz="1800" dirty="0">
              <a:ea typeface="+mn-lt"/>
              <a:cs typeface="+mn-lt"/>
            </a:endParaRPr>
          </a:p>
        </p:txBody>
      </p:sp>
    </p:spTree>
    <p:extLst>
      <p:ext uri="{BB962C8B-B14F-4D97-AF65-F5344CB8AC3E}">
        <p14:creationId xmlns:p14="http://schemas.microsoft.com/office/powerpoint/2010/main" val="220978119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032971" y="1957589"/>
            <a:ext cx="9811040" cy="4040188"/>
          </a:xfrm>
        </p:spPr>
        <p:txBody>
          <a:bodyPr vert="horz" lIns="91440" tIns="45720" rIns="91440" bIns="45720" rtlCol="0" anchor="t">
            <a:normAutofit/>
          </a:bodyPr>
          <a:lstStyle/>
          <a:p>
            <a:pPr marL="285750" indent="-285750">
              <a:buFont typeface="Wingdings" panose="020B0604020202020204" pitchFamily="34" charset="0"/>
              <a:buChar char="Ø"/>
            </a:pPr>
            <a:endParaRPr lang="tr-TR" sz="1800" dirty="0">
              <a:ea typeface="+mn-lt"/>
              <a:cs typeface="+mn-lt"/>
            </a:endParaRPr>
          </a:p>
          <a:p>
            <a:pPr marL="285750" indent="-285750">
              <a:buFont typeface="Wingdings" panose="020B0604020202020204" pitchFamily="34" charset="0"/>
              <a:buChar char="Ø"/>
            </a:pPr>
            <a:endParaRPr lang="tr-TR" sz="1800" dirty="0">
              <a:cs typeface="Calibri" panose="020F0502020204030204"/>
            </a:endParaRPr>
          </a:p>
        </p:txBody>
      </p:sp>
      <p:sp>
        <p:nvSpPr>
          <p:cNvPr id="3" name="Metin kutusu 2">
            <a:extLst>
              <a:ext uri="{FF2B5EF4-FFF2-40B4-BE49-F238E27FC236}">
                <a16:creationId xmlns:a16="http://schemas.microsoft.com/office/drawing/2014/main" id="{6E5D142E-E0BC-48C1-8D5D-F1CA6AA9BDC8}"/>
              </a:ext>
            </a:extLst>
          </p:cNvPr>
          <p:cNvSpPr txBox="1"/>
          <p:nvPr/>
        </p:nvSpPr>
        <p:spPr>
          <a:xfrm>
            <a:off x="516383" y="2299316"/>
            <a:ext cx="11159231" cy="1200329"/>
          </a:xfrm>
          <a:prstGeom prst="rect">
            <a:avLst/>
          </a:prstGeom>
          <a:noFill/>
        </p:spPr>
        <p:txBody>
          <a:bodyPr wrap="square" rtlCol="0">
            <a:spAutoFit/>
          </a:bodyPr>
          <a:lstStyle/>
          <a:p>
            <a:pPr algn="ctr"/>
            <a:r>
              <a:rPr lang="tr-TR" sz="7200" dirty="0">
                <a:solidFill>
                  <a:srgbClr val="C20247"/>
                </a:solidFill>
                <a:highlight>
                  <a:srgbClr val="FFFF00"/>
                </a:highlight>
                <a:latin typeface="Times New Roman" panose="02020603050405020304" pitchFamily="18" charset="0"/>
                <a:cs typeface="Times New Roman" panose="02020603050405020304" pitchFamily="18" charset="0"/>
              </a:rPr>
              <a:t>THANK YOU</a:t>
            </a:r>
          </a:p>
        </p:txBody>
      </p:sp>
      <p:sp>
        <p:nvSpPr>
          <p:cNvPr id="5" name="Metin kutusu 4">
            <a:extLst>
              <a:ext uri="{FF2B5EF4-FFF2-40B4-BE49-F238E27FC236}">
                <a16:creationId xmlns:a16="http://schemas.microsoft.com/office/drawing/2014/main" id="{5A19AFB5-422D-4DFF-8533-AFFBEFF6A062}"/>
              </a:ext>
            </a:extLst>
          </p:cNvPr>
          <p:cNvSpPr txBox="1"/>
          <p:nvPr/>
        </p:nvSpPr>
        <p:spPr>
          <a:xfrm>
            <a:off x="3392749" y="4118959"/>
            <a:ext cx="5406501" cy="523220"/>
          </a:xfrm>
          <a:prstGeom prst="rect">
            <a:avLst/>
          </a:prstGeom>
          <a:noFill/>
        </p:spPr>
        <p:txBody>
          <a:bodyPr wrap="square" rtlCol="0">
            <a:spAutoFit/>
          </a:bodyPr>
          <a:lstStyle/>
          <a:p>
            <a:pPr algn="ctr"/>
            <a:r>
              <a:rPr lang="tr-TR" sz="2800" dirty="0"/>
              <a:t>ZUHAL UZUN 160101051</a:t>
            </a:r>
          </a:p>
        </p:txBody>
      </p:sp>
    </p:spTree>
    <p:extLst>
      <p:ext uri="{BB962C8B-B14F-4D97-AF65-F5344CB8AC3E}">
        <p14:creationId xmlns:p14="http://schemas.microsoft.com/office/powerpoint/2010/main" val="321300237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3DCE054-B9A2-4D2C-AF68-F2BD4555222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INTRODUCTION</a:t>
            </a:r>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Yer Tutucusu 3">
            <a:extLst>
              <a:ext uri="{FF2B5EF4-FFF2-40B4-BE49-F238E27FC236}">
                <a16:creationId xmlns:a16="http://schemas.microsoft.com/office/drawing/2014/main" id="{2338EC8F-FD9F-459C-9506-F2FF77C7D4C6}"/>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dirty="0"/>
              <a:t>Cervical cancer is the second most common malignancy in women worldwide after breast cancer</a:t>
            </a:r>
            <a:r>
              <a:rPr lang="tr-TR" sz="2200" dirty="0"/>
              <a:t> [1].</a:t>
            </a:r>
            <a:r>
              <a:rPr lang="en-US" sz="2200" dirty="0"/>
              <a:t> In Turkey, its incidence is 4.5/100,000 of </a:t>
            </a:r>
            <a:r>
              <a:rPr lang="tr-TR" sz="2200" dirty="0" err="1"/>
              <a:t>the</a:t>
            </a:r>
            <a:r>
              <a:rPr lang="tr-TR" sz="2200" dirty="0"/>
              <a:t> </a:t>
            </a:r>
            <a:r>
              <a:rPr lang="en-US" sz="2200" dirty="0"/>
              <a:t>Turkish women population. </a:t>
            </a:r>
          </a:p>
        </p:txBody>
      </p:sp>
      <p:pic>
        <p:nvPicPr>
          <p:cNvPr id="5" name="Resim 4">
            <a:extLst>
              <a:ext uri="{FF2B5EF4-FFF2-40B4-BE49-F238E27FC236}">
                <a16:creationId xmlns:a16="http://schemas.microsoft.com/office/drawing/2014/main" id="{0F504700-0705-4A99-83E5-2E6B21C7C47B}"/>
              </a:ext>
            </a:extLst>
          </p:cNvPr>
          <p:cNvPicPr>
            <a:picLocks noChangeAspect="1"/>
          </p:cNvPicPr>
          <p:nvPr/>
        </p:nvPicPr>
        <p:blipFill rotWithShape="1">
          <a:blip r:embed="rId2"/>
          <a:srcRect t="9643" r="-2" b="307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4576015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565F44E2-84B7-4B40-A773-138C021FD91D}"/>
              </a:ext>
            </a:extLst>
          </p:cNvPr>
          <p:cNvPicPr>
            <a:picLocks noChangeAspect="1"/>
          </p:cNvPicPr>
          <p:nvPr/>
        </p:nvPicPr>
        <p:blipFill>
          <a:blip r:embed="rId2"/>
          <a:stretch>
            <a:fillRect/>
          </a:stretch>
        </p:blipFill>
        <p:spPr>
          <a:xfrm>
            <a:off x="7132092" y="1562931"/>
            <a:ext cx="4888638" cy="5175682"/>
          </a:xfrm>
          <a:prstGeom prst="rect">
            <a:avLst/>
          </a:prstGeom>
        </p:spPr>
      </p:pic>
      <p:sp>
        <p:nvSpPr>
          <p:cNvPr id="4" name="Metin Yer Tutucusu 3">
            <a:extLst>
              <a:ext uri="{FF2B5EF4-FFF2-40B4-BE49-F238E27FC236}">
                <a16:creationId xmlns:a16="http://schemas.microsoft.com/office/drawing/2014/main" id="{875554A3-ACB0-49DC-B091-33A52075D40D}"/>
              </a:ext>
            </a:extLst>
          </p:cNvPr>
          <p:cNvSpPr>
            <a:spLocks noGrp="1"/>
          </p:cNvSpPr>
          <p:nvPr>
            <p:ph type="body" sz="half" idx="2"/>
          </p:nvPr>
        </p:nvSpPr>
        <p:spPr>
          <a:xfrm>
            <a:off x="3215198" y="2442283"/>
            <a:ext cx="3743417" cy="3416979"/>
          </a:xfrm>
        </p:spPr>
        <p:txBody>
          <a:bodyPr>
            <a:normAutofit/>
          </a:bodyPr>
          <a:lstStyle/>
          <a:p>
            <a:r>
              <a:rPr lang="en-US" sz="1800" dirty="0">
                <a:latin typeface="Times New Roman" panose="02020603050405020304" pitchFamily="18" charset="0"/>
                <a:cs typeface="Times New Roman" panose="02020603050405020304" pitchFamily="18" charset="0"/>
              </a:rPr>
              <a:t>Otherwise, cervical cancer constantly develops over the course of several years, therefore early detection and treatment of cervical dysplasia is crucial in preventing the progression to cancer and improving patient outcome</a:t>
            </a:r>
            <a:r>
              <a:rPr lang="tr-TR" sz="1800" dirty="0">
                <a:latin typeface="Times New Roman" panose="02020603050405020304" pitchFamily="18" charset="0"/>
                <a:cs typeface="Times New Roman" panose="02020603050405020304" pitchFamily="18" charset="0"/>
              </a:rPr>
              <a:t> [2].</a:t>
            </a:r>
          </a:p>
          <a:p>
            <a:r>
              <a:rPr lang="en-US" sz="1800" dirty="0">
                <a:latin typeface="Times New Roman" panose="02020603050405020304" pitchFamily="18" charset="0"/>
                <a:cs typeface="Times New Roman" panose="02020603050405020304" pitchFamily="18" charset="0"/>
              </a:rPr>
              <a:t>Cervical cancer incidences and deaths have decreased since the implementation of cervical cancer screening with cervical cytology and human papillomavirus (HPV). </a:t>
            </a:r>
            <a:endParaRPr lang="tr-TR" sz="1800" dirty="0"/>
          </a:p>
        </p:txBody>
      </p:sp>
      <p:pic>
        <p:nvPicPr>
          <p:cNvPr id="9" name="Resim 8">
            <a:extLst>
              <a:ext uri="{FF2B5EF4-FFF2-40B4-BE49-F238E27FC236}">
                <a16:creationId xmlns:a16="http://schemas.microsoft.com/office/drawing/2014/main" id="{38468F8A-F688-4B5D-AC34-86D226DDB971}"/>
              </a:ext>
            </a:extLst>
          </p:cNvPr>
          <p:cNvPicPr>
            <a:picLocks noChangeAspect="1"/>
          </p:cNvPicPr>
          <p:nvPr/>
        </p:nvPicPr>
        <p:blipFill>
          <a:blip r:embed="rId3"/>
          <a:stretch>
            <a:fillRect/>
          </a:stretch>
        </p:blipFill>
        <p:spPr>
          <a:xfrm>
            <a:off x="171270" y="1905185"/>
            <a:ext cx="2897449" cy="4454741"/>
          </a:xfrm>
          <a:prstGeom prst="rect">
            <a:avLst/>
          </a:prstGeom>
        </p:spPr>
      </p:pic>
    </p:spTree>
    <p:extLst>
      <p:ext uri="{BB962C8B-B14F-4D97-AF65-F5344CB8AC3E}">
        <p14:creationId xmlns:p14="http://schemas.microsoft.com/office/powerpoint/2010/main" val="39809070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68">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7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2" name="Rectangle 7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7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ectangle 7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7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Yer Tutucusu 3">
            <a:extLst>
              <a:ext uri="{FF2B5EF4-FFF2-40B4-BE49-F238E27FC236}">
                <a16:creationId xmlns:a16="http://schemas.microsoft.com/office/drawing/2014/main" id="{3E77E81E-8489-44AA-B169-E31EBCBF945A}"/>
              </a:ext>
            </a:extLst>
          </p:cNvPr>
          <p:cNvSpPr>
            <a:spLocks noGrp="1"/>
          </p:cNvSpPr>
          <p:nvPr>
            <p:ph type="body" sz="half" idx="2"/>
          </p:nvPr>
        </p:nvSpPr>
        <p:spPr>
          <a:xfrm>
            <a:off x="750590" y="3515565"/>
            <a:ext cx="5708759" cy="1039042"/>
          </a:xfrm>
        </p:spPr>
        <p:txBody>
          <a:bodyPr vert="horz" lIns="91440" tIns="45720" rIns="91440" bIns="45720" rtlCol="0" anchor="ctr">
            <a:normAutofit/>
          </a:bodyPr>
          <a:lstStyle/>
          <a:p>
            <a:pPr indent="-228600">
              <a:buFont typeface="Arial" panose="020B0604020202020204" pitchFamily="34" charset="0"/>
              <a:buChar char="•"/>
            </a:pPr>
            <a:r>
              <a:rPr lang="en-US" sz="2000" dirty="0"/>
              <a:t>Colposcopy is</a:t>
            </a:r>
            <a:r>
              <a:rPr lang="tr-TR" sz="2000" dirty="0"/>
              <a:t> </a:t>
            </a:r>
            <a:r>
              <a:rPr lang="tr-TR" sz="2000" dirty="0" err="1"/>
              <a:t>the</a:t>
            </a:r>
            <a:r>
              <a:rPr lang="en-US" sz="2000" dirty="0"/>
              <a:t> gold standard method for evaluating a normal smear and positive high risk HPV results</a:t>
            </a:r>
            <a:r>
              <a:rPr lang="tr-TR" sz="2000" dirty="0"/>
              <a:t> [3].</a:t>
            </a:r>
            <a:r>
              <a:rPr lang="en-US" sz="2000" dirty="0"/>
              <a:t> </a:t>
            </a:r>
          </a:p>
          <a:p>
            <a:pPr indent="-228600">
              <a:buFont typeface="Arial" panose="020B0604020202020204" pitchFamily="34" charset="0"/>
              <a:buChar char="•"/>
            </a:pPr>
            <a:endParaRPr lang="en-US" sz="2000" dirty="0"/>
          </a:p>
        </p:txBody>
      </p:sp>
      <p:pic>
        <p:nvPicPr>
          <p:cNvPr id="5" name="Resim 4">
            <a:extLst>
              <a:ext uri="{FF2B5EF4-FFF2-40B4-BE49-F238E27FC236}">
                <a16:creationId xmlns:a16="http://schemas.microsoft.com/office/drawing/2014/main" id="{CF95F334-196D-4546-AFD8-ED50AC15D7FB}"/>
              </a:ext>
            </a:extLst>
          </p:cNvPr>
          <p:cNvPicPr>
            <a:picLocks noChangeAspect="1"/>
          </p:cNvPicPr>
          <p:nvPr/>
        </p:nvPicPr>
        <p:blipFill rotWithShape="1">
          <a:blip r:embed="rId2"/>
          <a:srcRect t="6062" r="1" b="1"/>
          <a:stretch/>
        </p:blipFill>
        <p:spPr>
          <a:xfrm>
            <a:off x="6675528" y="482136"/>
            <a:ext cx="4803299" cy="2619495"/>
          </a:xfrm>
          <a:prstGeom prst="rect">
            <a:avLst/>
          </a:prstGeom>
        </p:spPr>
      </p:pic>
      <p:pic>
        <p:nvPicPr>
          <p:cNvPr id="12" name="Resim 11">
            <a:extLst>
              <a:ext uri="{FF2B5EF4-FFF2-40B4-BE49-F238E27FC236}">
                <a16:creationId xmlns:a16="http://schemas.microsoft.com/office/drawing/2014/main" id="{DD1222B4-542C-4DF5-A0F1-2ADFB8990FAF}"/>
              </a:ext>
            </a:extLst>
          </p:cNvPr>
          <p:cNvPicPr>
            <a:picLocks noChangeAspect="1"/>
          </p:cNvPicPr>
          <p:nvPr/>
        </p:nvPicPr>
        <p:blipFill>
          <a:blip r:embed="rId3"/>
          <a:stretch>
            <a:fillRect/>
          </a:stretch>
        </p:blipFill>
        <p:spPr>
          <a:xfrm>
            <a:off x="1016080" y="324390"/>
            <a:ext cx="5079920" cy="2898204"/>
          </a:xfrm>
          <a:prstGeom prst="rect">
            <a:avLst/>
          </a:prstGeom>
        </p:spPr>
      </p:pic>
      <p:sp>
        <p:nvSpPr>
          <p:cNvPr id="14" name="Metin kutusu 13">
            <a:extLst>
              <a:ext uri="{FF2B5EF4-FFF2-40B4-BE49-F238E27FC236}">
                <a16:creationId xmlns:a16="http://schemas.microsoft.com/office/drawing/2014/main" id="{0CFDC142-BFF3-4510-9FB9-B87C92365BDC}"/>
              </a:ext>
            </a:extLst>
          </p:cNvPr>
          <p:cNvSpPr txBox="1"/>
          <p:nvPr/>
        </p:nvSpPr>
        <p:spPr>
          <a:xfrm>
            <a:off x="6634364" y="3222594"/>
            <a:ext cx="5231908" cy="1200329"/>
          </a:xfrm>
          <a:prstGeom prst="rect">
            <a:avLst/>
          </a:prstGeom>
          <a:noFill/>
        </p:spPr>
        <p:txBody>
          <a:bodyPr wrap="square" rtlCol="0">
            <a:spAutoFit/>
          </a:bodyPr>
          <a:lstStyle/>
          <a:p>
            <a:r>
              <a:rPr lang="en-US" dirty="0"/>
              <a:t>•</a:t>
            </a:r>
            <a:r>
              <a:rPr lang="tr-TR" dirty="0"/>
              <a:t> </a:t>
            </a:r>
            <a:r>
              <a:rPr lang="en-US" dirty="0"/>
              <a:t>To sustain definitive diagnosis and management simultaneously, </a:t>
            </a:r>
            <a:r>
              <a:rPr lang="en-US" dirty="0" err="1"/>
              <a:t>conisation</a:t>
            </a:r>
            <a:r>
              <a:rPr lang="en-US" dirty="0"/>
              <a:t> stands for a less invasive and first step procedure</a:t>
            </a:r>
            <a:r>
              <a:rPr lang="tr-TR" dirty="0"/>
              <a:t> [4].</a:t>
            </a:r>
            <a:endParaRPr lang="en-US" dirty="0"/>
          </a:p>
          <a:p>
            <a:endParaRPr lang="tr-TR" dirty="0"/>
          </a:p>
        </p:txBody>
      </p:sp>
      <p:sp>
        <p:nvSpPr>
          <p:cNvPr id="18" name="Metin kutusu 17">
            <a:extLst>
              <a:ext uri="{FF2B5EF4-FFF2-40B4-BE49-F238E27FC236}">
                <a16:creationId xmlns:a16="http://schemas.microsoft.com/office/drawing/2014/main" id="{06450447-B17E-4BCA-9D82-5480FBAD7DA4}"/>
              </a:ext>
            </a:extLst>
          </p:cNvPr>
          <p:cNvSpPr txBox="1"/>
          <p:nvPr/>
        </p:nvSpPr>
        <p:spPr>
          <a:xfrm>
            <a:off x="853120" y="4936734"/>
            <a:ext cx="10759352" cy="923330"/>
          </a:xfrm>
          <a:prstGeom prst="rect">
            <a:avLst/>
          </a:prstGeom>
          <a:noFill/>
        </p:spPr>
        <p:txBody>
          <a:bodyPr wrap="square" rtlCol="0">
            <a:spAutoFit/>
          </a:bodyPr>
          <a:lstStyle/>
          <a:p>
            <a:r>
              <a:rPr lang="en-US" dirty="0"/>
              <a:t>In this study, we aimed to evaluate the compatibility between </a:t>
            </a:r>
            <a:r>
              <a:rPr lang="en-US" dirty="0" err="1"/>
              <a:t>colposcopic</a:t>
            </a:r>
            <a:r>
              <a:rPr lang="en-US" dirty="0"/>
              <a:t> diagnosis and cervical pathology a retrospective investigation was performed.</a:t>
            </a:r>
          </a:p>
          <a:p>
            <a:endParaRPr lang="tr-TR" dirty="0"/>
          </a:p>
        </p:txBody>
      </p:sp>
    </p:spTree>
    <p:extLst>
      <p:ext uri="{BB962C8B-B14F-4D97-AF65-F5344CB8AC3E}">
        <p14:creationId xmlns:p14="http://schemas.microsoft.com/office/powerpoint/2010/main" val="310900394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normAutofit/>
          </a:bodyPr>
          <a:lstStyle/>
          <a:p>
            <a:pPr algn="ctr"/>
            <a:r>
              <a:rPr lang="tr-TR" sz="3600" dirty="0">
                <a:solidFill>
                  <a:schemeClr val="bg1"/>
                </a:solidFill>
                <a:latin typeface="Times New Roman" panose="02020603050405020304" pitchFamily="18" charset="0"/>
                <a:ea typeface="+mj-lt"/>
                <a:cs typeface="Times New Roman" panose="02020603050405020304" pitchFamily="18" charset="0"/>
              </a:rPr>
              <a:t>MATERIALS AND METHODS</a:t>
            </a:r>
          </a:p>
        </p:txBody>
      </p:sp>
      <p:sp>
        <p:nvSpPr>
          <p:cNvPr id="3" name="Metin kutusu 2">
            <a:extLst>
              <a:ext uri="{FF2B5EF4-FFF2-40B4-BE49-F238E27FC236}">
                <a16:creationId xmlns:a16="http://schemas.microsoft.com/office/drawing/2014/main" id="{843CCF61-0811-498D-8F67-2BBAFEF2E26F}"/>
              </a:ext>
            </a:extLst>
          </p:cNvPr>
          <p:cNvSpPr txBox="1"/>
          <p:nvPr/>
        </p:nvSpPr>
        <p:spPr>
          <a:xfrm>
            <a:off x="525262" y="2379216"/>
            <a:ext cx="11141475" cy="3139321"/>
          </a:xfrm>
          <a:prstGeom prst="rect">
            <a:avLst/>
          </a:prstGeom>
          <a:noFill/>
        </p:spPr>
        <p:txBody>
          <a:bodyPr wrap="square" rtlCol="0">
            <a:spAutoFit/>
          </a:bodyPr>
          <a:lstStyle/>
          <a:p>
            <a:r>
              <a:rPr lang="tr-TR" dirty="0" err="1">
                <a:latin typeface="Times New Roman" panose="02020603050405020304" pitchFamily="18" charset="0"/>
                <a:cs typeface="Times New Roman" panose="02020603050405020304" pitchFamily="18" charset="0"/>
              </a:rPr>
              <a:t>This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study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included</a:t>
            </a:r>
            <a:r>
              <a:rPr lang="tr-TR" dirty="0">
                <a:latin typeface="Times New Roman" panose="02020603050405020304" pitchFamily="18" charset="0"/>
                <a:cs typeface="Times New Roman" panose="02020603050405020304" pitchFamily="18" charset="0"/>
              </a:rPr>
              <a:t> 100 </a:t>
            </a: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who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underwent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colposcopy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cervical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biopsy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cervical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conization</a:t>
            </a:r>
            <a:r>
              <a:rPr lang="tr-TR" dirty="0">
                <a:latin typeface="Times New Roman" panose="02020603050405020304" pitchFamily="18" charset="0"/>
                <a:cs typeface="Times New Roman" panose="02020603050405020304" pitchFamily="18" charset="0"/>
              </a:rPr>
              <a:t> at </a:t>
            </a:r>
            <a:r>
              <a:rPr lang="tr-TR" dirty="0" err="1">
                <a:latin typeface="Times New Roman" panose="02020603050405020304" pitchFamily="18" charset="0"/>
                <a:cs typeface="Times New Roman" panose="02020603050405020304" pitchFamily="18" charset="0"/>
              </a:rPr>
              <a:t>Bezmialem</a:t>
            </a:r>
            <a:r>
              <a:rPr lang="tr-TR" dirty="0">
                <a:latin typeface="Times New Roman" panose="02020603050405020304" pitchFamily="18" charset="0"/>
                <a:cs typeface="Times New Roman" panose="02020603050405020304" pitchFamily="18" charset="0"/>
              </a:rPr>
              <a:t> Vakıf </a:t>
            </a:r>
            <a:r>
              <a:rPr lang="tr-TR" dirty="0" err="1">
                <a:latin typeface="Times New Roman" panose="02020603050405020304" pitchFamily="18" charset="0"/>
                <a:cs typeface="Times New Roman" panose="02020603050405020304" pitchFamily="18" charset="0"/>
              </a:rPr>
              <a:t>University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Medicine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Faculty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Hospital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from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January</a:t>
            </a:r>
            <a:r>
              <a:rPr lang="tr-TR" dirty="0">
                <a:latin typeface="Times New Roman" panose="02020603050405020304" pitchFamily="18" charset="0"/>
                <a:cs typeface="Times New Roman" panose="02020603050405020304" pitchFamily="18" charset="0"/>
              </a:rPr>
              <a:t> 2010 – </a:t>
            </a:r>
            <a:r>
              <a:rPr lang="tr-TR" dirty="0" err="1">
                <a:latin typeface="Times New Roman" panose="02020603050405020304" pitchFamily="18" charset="0"/>
                <a:cs typeface="Times New Roman" panose="02020603050405020304" pitchFamily="18" charset="0"/>
              </a:rPr>
              <a:t>November</a:t>
            </a:r>
            <a:r>
              <a:rPr lang="tr-TR" dirty="0">
                <a:latin typeface="Times New Roman" panose="02020603050405020304" pitchFamily="18" charset="0"/>
                <a:cs typeface="Times New Roman" panose="02020603050405020304" pitchFamily="18" charset="0"/>
              </a:rPr>
              <a:t> 2020. </a:t>
            </a:r>
            <a:r>
              <a:rPr lang="tr-TR" dirty="0" err="1">
                <a:latin typeface="Times New Roman" panose="02020603050405020304" pitchFamily="18" charset="0"/>
                <a:cs typeface="Times New Roman" panose="02020603050405020304" pitchFamily="18" charset="0"/>
              </a:rPr>
              <a:t>Clinical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characteristics</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age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parity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menopause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state</a:t>
            </a:r>
            <a:r>
              <a:rPr lang="tr-TR" dirty="0">
                <a:latin typeface="Times New Roman" panose="02020603050405020304" pitchFamily="18" charset="0"/>
                <a:cs typeface="Times New Roman" panose="02020603050405020304" pitchFamily="18" charset="0"/>
              </a:rPr>
              <a:t>, BMI, HPV </a:t>
            </a:r>
            <a:r>
              <a:rPr lang="tr-TR" dirty="0" err="1">
                <a:latin typeface="Times New Roman" panose="02020603050405020304" pitchFamily="18" charset="0"/>
                <a:cs typeface="Times New Roman" panose="02020603050405020304" pitchFamily="18" charset="0"/>
              </a:rPr>
              <a:t>vaccine</a:t>
            </a:r>
            <a:r>
              <a:rPr lang="tr-TR" dirty="0">
                <a:latin typeface="Times New Roman" panose="02020603050405020304" pitchFamily="18" charset="0"/>
                <a:cs typeface="Times New Roman" panose="02020603050405020304" pitchFamily="18" charset="0"/>
              </a:rPr>
              <a:t>, HPV </a:t>
            </a:r>
            <a:r>
              <a:rPr lang="tr-TR" dirty="0" err="1">
                <a:latin typeface="Times New Roman" panose="02020603050405020304" pitchFamily="18" charset="0"/>
                <a:cs typeface="Times New Roman" panose="02020603050405020304" pitchFamily="18" charset="0"/>
              </a:rPr>
              <a:t>types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cervical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cytology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results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colposcopic</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diagnosis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cervical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pathology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results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were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recorded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correlations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between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variables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were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analyzed</a:t>
            </a:r>
            <a:r>
              <a:rPr lang="tr-TR"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err="1">
                <a:latin typeface="Times New Roman" panose="02020603050405020304" pitchFamily="18" charset="0"/>
                <a:cs typeface="Times New Roman" panose="02020603050405020304" pitchFamily="18" charset="0"/>
              </a:rPr>
              <a:t>When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consider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calculating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compatibility</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methods</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our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research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with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each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other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with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kappa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coefficient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since it </a:t>
            </a:r>
            <a:r>
              <a:rPr lang="tr-TR" dirty="0" err="1">
                <a:latin typeface="Times New Roman" panose="02020603050405020304" pitchFamily="18" charset="0"/>
                <a:cs typeface="Times New Roman" panose="02020603050405020304" pitchFamily="18" charset="0"/>
              </a:rPr>
              <a:t>was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seen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that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importance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was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given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 </a:t>
            </a:r>
            <a:r>
              <a:rPr lang="tr-TR" dirty="0" err="1">
                <a:latin typeface="Times New Roman" panose="02020603050405020304" pitchFamily="18" charset="0"/>
                <a:cs typeface="Times New Roman" panose="02020603050405020304" pitchFamily="18" charset="0"/>
              </a:rPr>
              <a:t>kappa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coefficient</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approximately</a:t>
            </a:r>
            <a:r>
              <a:rPr lang="tr-TR" dirty="0">
                <a:latin typeface="Times New Roman" panose="02020603050405020304" pitchFamily="18" charset="0"/>
                <a:cs typeface="Times New Roman" panose="02020603050405020304" pitchFamily="18" charset="0"/>
              </a:rPr>
              <a:t> 0.60 in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sample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article</a:t>
            </a:r>
            <a:r>
              <a:rPr lang="tr-TR" dirty="0">
                <a:latin typeface="Times New Roman" panose="02020603050405020304" pitchFamily="18" charset="0"/>
                <a:cs typeface="Times New Roman" panose="02020603050405020304" pitchFamily="18" charset="0"/>
              </a:rPr>
              <a:t>, it </a:t>
            </a:r>
            <a:r>
              <a:rPr lang="tr-TR" dirty="0" err="1">
                <a:latin typeface="Times New Roman" panose="02020603050405020304" pitchFamily="18" charset="0"/>
                <a:cs typeface="Times New Roman" panose="02020603050405020304" pitchFamily="18" charset="0"/>
              </a:rPr>
              <a:t>was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calculated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that</a:t>
            </a:r>
            <a:r>
              <a:rPr lang="tr-TR" dirty="0">
                <a:latin typeface="Times New Roman" panose="02020603050405020304" pitchFamily="18" charset="0"/>
                <a:cs typeface="Times New Roman" panose="02020603050405020304" pitchFamily="18" charset="0"/>
              </a:rPr>
              <a:t> 92 </a:t>
            </a:r>
            <a:r>
              <a:rPr lang="tr-TR" dirty="0" err="1">
                <a:latin typeface="Times New Roman" panose="02020603050405020304" pitchFamily="18" charset="0"/>
                <a:cs typeface="Times New Roman" panose="02020603050405020304" pitchFamily="18" charset="0"/>
              </a:rPr>
              <a:t>cases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were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required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for</a:t>
            </a:r>
            <a:r>
              <a:rPr lang="tr-TR" dirty="0">
                <a:latin typeface="Times New Roman" panose="02020603050405020304" pitchFamily="18" charset="0"/>
                <a:cs typeface="Times New Roman" panose="02020603050405020304" pitchFamily="18" charset="0"/>
              </a:rPr>
              <a:t> a 95% </a:t>
            </a:r>
            <a:r>
              <a:rPr lang="tr-TR" dirty="0" err="1">
                <a:latin typeface="Times New Roman" panose="02020603050405020304" pitchFamily="18" charset="0"/>
                <a:cs typeface="Times New Roman" panose="02020603050405020304" pitchFamily="18" charset="0"/>
              </a:rPr>
              <a:t>confidence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level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80% </a:t>
            </a:r>
            <a:r>
              <a:rPr lang="tr-TR" dirty="0" err="1">
                <a:latin typeface="Times New Roman" panose="02020603050405020304" pitchFamily="18" charset="0"/>
                <a:cs typeface="Times New Roman" panose="02020603050405020304" pitchFamily="18" charset="0"/>
              </a:rPr>
              <a:t>power</a:t>
            </a:r>
            <a:r>
              <a:rPr lang="tr-TR"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coefficient</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consistency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was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calculated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with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kappa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study</a:t>
            </a:r>
            <a:r>
              <a:rPr lang="tr-TR" dirty="0">
                <a:latin typeface="Times New Roman" panose="02020603050405020304" pitchFamily="18" charset="0"/>
                <a:cs typeface="Times New Roman" panose="02020603050405020304" pitchFamily="18" charset="0"/>
              </a:rPr>
              <a:t> data </a:t>
            </a:r>
            <a:r>
              <a:rPr lang="tr-TR" dirty="0" err="1">
                <a:latin typeface="Times New Roman" panose="02020603050405020304" pitchFamily="18" charset="0"/>
                <a:cs typeface="Times New Roman" panose="02020603050405020304" pitchFamily="18" charset="0"/>
              </a:rPr>
              <a:t>were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evaluated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using</a:t>
            </a:r>
            <a:r>
              <a:rPr lang="tr-TR" dirty="0">
                <a:latin typeface="Times New Roman" panose="02020603050405020304" pitchFamily="18" charset="0"/>
                <a:cs typeface="Times New Roman" panose="02020603050405020304" pitchFamily="18" charset="0"/>
              </a:rPr>
              <a:t> SPSS 20.0, IBM software. </a:t>
            </a:r>
          </a:p>
        </p:txBody>
      </p:sp>
    </p:spTree>
    <p:extLst>
      <p:ext uri="{BB962C8B-B14F-4D97-AF65-F5344CB8AC3E}">
        <p14:creationId xmlns:p14="http://schemas.microsoft.com/office/powerpoint/2010/main" val="8633064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normAutofit/>
          </a:bodyPr>
          <a:lstStyle/>
          <a:p>
            <a:pPr algn="ctr"/>
            <a:r>
              <a:rPr lang="tr-TR" sz="3600" dirty="0">
                <a:solidFill>
                  <a:schemeClr val="bg1"/>
                </a:solidFill>
                <a:latin typeface="Times New Roman" panose="02020603050405020304" pitchFamily="18" charset="0"/>
                <a:cs typeface="Times New Roman" panose="02020603050405020304" pitchFamily="18" charset="0"/>
              </a:rPr>
              <a:t>RESULTS</a:t>
            </a:r>
          </a:p>
        </p:txBody>
      </p:sp>
      <p:sp>
        <p:nvSpPr>
          <p:cNvPr id="4" name="Metin Yer Tutucusu 3"/>
          <p:cNvSpPr>
            <a:spLocks noGrp="1"/>
          </p:cNvSpPr>
          <p:nvPr>
            <p:ph type="body" sz="half" idx="2"/>
          </p:nvPr>
        </p:nvSpPr>
        <p:spPr>
          <a:xfrm>
            <a:off x="846066" y="1655665"/>
            <a:ext cx="9825417" cy="4687169"/>
          </a:xfrm>
        </p:spPr>
        <p:txBody>
          <a:bodyPr vert="horz" lIns="91440" tIns="45720" rIns="91440" bIns="45720" rtlCol="0" anchor="t">
            <a:normAutofit/>
          </a:bodyPr>
          <a:lstStyle/>
          <a:p>
            <a:pPr marL="285750" indent="-285750">
              <a:buFont typeface="Wingdings" panose="05000000000000000000" pitchFamily="2" charset="2"/>
              <a:buChar char="Ø"/>
            </a:pPr>
            <a:endParaRPr lang="tr-TR" sz="1800" dirty="0">
              <a:latin typeface="Calibri"/>
              <a:cs typeface="Calibri"/>
            </a:endParaRPr>
          </a:p>
          <a:p>
            <a:pPr marL="285750" indent="-285750">
              <a:buFont typeface="Wingdings" panose="05000000000000000000" pitchFamily="2" charset="2"/>
              <a:buChar char="Ø"/>
            </a:pPr>
            <a:endParaRPr lang="tr-TR" sz="1800" b="1" dirty="0">
              <a:latin typeface="Calibri"/>
              <a:cs typeface="Calibri"/>
            </a:endParaRPr>
          </a:p>
          <a:p>
            <a:pPr marL="285750" indent="-285750">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p:txBody>
      </p:sp>
      <p:sp>
        <p:nvSpPr>
          <p:cNvPr id="3" name="Metin kutusu 2">
            <a:extLst>
              <a:ext uri="{FF2B5EF4-FFF2-40B4-BE49-F238E27FC236}">
                <a16:creationId xmlns:a16="http://schemas.microsoft.com/office/drawing/2014/main" id="{3A227F9D-A374-420A-963F-A88FC8B90BA1}"/>
              </a:ext>
            </a:extLst>
          </p:cNvPr>
          <p:cNvSpPr txBox="1"/>
          <p:nvPr/>
        </p:nvSpPr>
        <p:spPr>
          <a:xfrm>
            <a:off x="121848" y="1474923"/>
            <a:ext cx="12070152"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study included 704 patients. The patients who had incomplete or unsuitable data were excluded. Therefore, 100 patients </a:t>
            </a:r>
            <a:r>
              <a:rPr lang="tr-TR" dirty="0" err="1">
                <a:latin typeface="Times New Roman" panose="02020603050405020304" pitchFamily="18" charset="0"/>
                <a:cs typeface="Times New Roman" panose="02020603050405020304" pitchFamily="18" charset="0"/>
              </a:rPr>
              <a:t>have</a:t>
            </a:r>
            <a:r>
              <a:rPr lang="en-US" dirty="0">
                <a:latin typeface="Times New Roman" panose="02020603050405020304" pitchFamily="18" charset="0"/>
                <a:cs typeface="Times New Roman" panose="02020603050405020304" pitchFamily="18" charset="0"/>
              </a:rPr>
              <a:t> remained for analysis.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m</a:t>
            </a:r>
            <a:r>
              <a:rPr lang="en-US" dirty="0" err="1">
                <a:latin typeface="Times New Roman" panose="02020603050405020304" pitchFamily="18" charset="0"/>
                <a:cs typeface="Times New Roman" panose="02020603050405020304" pitchFamily="18" charset="0"/>
              </a:rPr>
              <a:t>ean</a:t>
            </a:r>
            <a:r>
              <a:rPr lang="en-US" dirty="0">
                <a:latin typeface="Times New Roman" panose="02020603050405020304" pitchFamily="18" charset="0"/>
                <a:cs typeface="Times New Roman" panose="02020603050405020304" pitchFamily="18" charset="0"/>
              </a:rPr>
              <a:t> age of study group was 42,71 years.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m</a:t>
            </a:r>
            <a:r>
              <a:rPr lang="en-US" dirty="0" err="1">
                <a:latin typeface="Times New Roman" panose="02020603050405020304" pitchFamily="18" charset="0"/>
                <a:cs typeface="Times New Roman" panose="02020603050405020304" pitchFamily="18" charset="0"/>
              </a:rPr>
              <a:t>ean</a:t>
            </a:r>
            <a:r>
              <a:rPr lang="en-US" dirty="0">
                <a:latin typeface="Times New Roman" panose="02020603050405020304" pitchFamily="18" charset="0"/>
                <a:cs typeface="Times New Roman" panose="02020603050405020304" pitchFamily="18" charset="0"/>
              </a:rPr>
              <a:t> body mass index (BMI) of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study group was 24,1787. While the number of menopausal patients was 27, 73 patients were still menstruating. 1 patient previously received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HPV vaccine.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m</a:t>
            </a:r>
            <a:r>
              <a:rPr lang="en-US" dirty="0" err="1">
                <a:latin typeface="Times New Roman" panose="02020603050405020304" pitchFamily="18" charset="0"/>
                <a:cs typeface="Times New Roman" panose="02020603050405020304" pitchFamily="18" charset="0"/>
              </a:rPr>
              <a:t>ean</a:t>
            </a:r>
            <a:r>
              <a:rPr lang="en-US" dirty="0">
                <a:latin typeface="Times New Roman" panose="02020603050405020304" pitchFamily="18" charset="0"/>
                <a:cs typeface="Times New Roman" panose="02020603050405020304" pitchFamily="18" charset="0"/>
              </a:rPr>
              <a:t> parity number was 1,91. The HPV types results were negative in 23 patients, type 16 and/or 18 positive in 51 patients and other HPV-HR (High Risk HPV) groups (31, 33, 35, 39, 45, 51, 52, 56, 58, 59, 66, 68) positive in 26 patients. </a:t>
            </a:r>
            <a:endParaRPr lang="tr-TR"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9406A5D4-EC6A-4C56-B487-5F56A1F1A08A}"/>
              </a:ext>
            </a:extLst>
          </p:cNvPr>
          <p:cNvSpPr txBox="1"/>
          <p:nvPr/>
        </p:nvSpPr>
        <p:spPr>
          <a:xfrm>
            <a:off x="10301235" y="5642042"/>
            <a:ext cx="1847531" cy="1077218"/>
          </a:xfrm>
          <a:prstGeom prst="rect">
            <a:avLst/>
          </a:prstGeom>
          <a:noFill/>
        </p:spPr>
        <p:txBody>
          <a:bodyPr wrap="square" rtlCol="0">
            <a:spAutoFit/>
          </a:bodyPr>
          <a:lstStyle/>
          <a:p>
            <a:r>
              <a:rPr lang="tr-TR" sz="1600" dirty="0" err="1">
                <a:latin typeface="Times New Roman" panose="02020603050405020304" pitchFamily="18" charset="0"/>
                <a:cs typeface="Times New Roman" panose="02020603050405020304" pitchFamily="18" charset="0"/>
              </a:rPr>
              <a:t>Epidemiologic</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characteristics</a:t>
            </a:r>
            <a:r>
              <a:rPr lang="tr-TR" sz="1600" dirty="0">
                <a:latin typeface="Times New Roman" panose="02020603050405020304" pitchFamily="18" charset="0"/>
                <a:cs typeface="Times New Roman" panose="02020603050405020304" pitchFamily="18" charset="0"/>
              </a:rPr>
              <a:t> of </a:t>
            </a:r>
            <a:r>
              <a:rPr lang="tr-TR" sz="1600" dirty="0" err="1">
                <a:latin typeface="Times New Roman" panose="02020603050405020304" pitchFamily="18" charset="0"/>
                <a:cs typeface="Times New Roman" panose="02020603050405020304" pitchFamily="18" charset="0"/>
              </a:rPr>
              <a:t>patients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included</a:t>
            </a:r>
            <a:r>
              <a:rPr lang="tr-TR" sz="1600" dirty="0">
                <a:latin typeface="Times New Roman" panose="02020603050405020304" pitchFamily="18" charset="0"/>
                <a:cs typeface="Times New Roman" panose="02020603050405020304" pitchFamily="18" charset="0"/>
              </a:rPr>
              <a:t> in </a:t>
            </a:r>
            <a:r>
              <a:rPr lang="tr-TR" sz="1600" dirty="0" err="1">
                <a:latin typeface="Times New Roman" panose="02020603050405020304" pitchFamily="18" charset="0"/>
                <a:cs typeface="Times New Roman" panose="02020603050405020304" pitchFamily="18" charset="0"/>
              </a:rPr>
              <a:t>study</a:t>
            </a:r>
            <a:endParaRPr lang="tr-TR" sz="1600" dirty="0">
              <a:latin typeface="Times New Roman" panose="02020603050405020304" pitchFamily="18" charset="0"/>
              <a:cs typeface="Times New Roman" panose="02020603050405020304" pitchFamily="18" charset="0"/>
            </a:endParaRPr>
          </a:p>
        </p:txBody>
      </p:sp>
      <p:graphicFrame>
        <p:nvGraphicFramePr>
          <p:cNvPr id="16" name="Tablo 16">
            <a:extLst>
              <a:ext uri="{FF2B5EF4-FFF2-40B4-BE49-F238E27FC236}">
                <a16:creationId xmlns:a16="http://schemas.microsoft.com/office/drawing/2014/main" id="{DF2DC8A5-282C-4D3C-9B28-2ED13DFFFDEF}"/>
              </a:ext>
            </a:extLst>
          </p:cNvPr>
          <p:cNvGraphicFramePr>
            <a:graphicFrameLocks noGrp="1"/>
          </p:cNvGraphicFramePr>
          <p:nvPr>
            <p:extLst>
              <p:ext uri="{D42A27DB-BD31-4B8C-83A1-F6EECF244321}">
                <p14:modId xmlns:p14="http://schemas.microsoft.com/office/powerpoint/2010/main" val="768117541"/>
              </p:ext>
            </p:extLst>
          </p:nvPr>
        </p:nvGraphicFramePr>
        <p:xfrm>
          <a:off x="2012613" y="2952251"/>
          <a:ext cx="8288622" cy="3767009"/>
        </p:xfrm>
        <a:graphic>
          <a:graphicData uri="http://schemas.openxmlformats.org/drawingml/2006/table">
            <a:tbl>
              <a:tblPr firstRow="1" bandRow="1">
                <a:tableStyleId>{00A15C55-8517-42AA-B614-E9B94910E393}</a:tableStyleId>
              </a:tblPr>
              <a:tblGrid>
                <a:gridCol w="4069132">
                  <a:extLst>
                    <a:ext uri="{9D8B030D-6E8A-4147-A177-3AD203B41FA5}">
                      <a16:colId xmlns:a16="http://schemas.microsoft.com/office/drawing/2014/main" val="1240680264"/>
                    </a:ext>
                  </a:extLst>
                </a:gridCol>
                <a:gridCol w="4219490">
                  <a:extLst>
                    <a:ext uri="{9D8B030D-6E8A-4147-A177-3AD203B41FA5}">
                      <a16:colId xmlns:a16="http://schemas.microsoft.com/office/drawing/2014/main" val="3520088120"/>
                    </a:ext>
                  </a:extLst>
                </a:gridCol>
              </a:tblGrid>
              <a:tr h="566609">
                <a:tc>
                  <a:txBody>
                    <a:bodyPr/>
                    <a:lstStyle/>
                    <a:p>
                      <a:r>
                        <a:rPr lang="tr-TR" dirty="0" err="1"/>
                        <a:t>Characteristics</a:t>
                      </a:r>
                      <a:r>
                        <a:rPr lang="tr-TR" dirty="0"/>
                        <a:t> </a:t>
                      </a:r>
                    </a:p>
                  </a:txBody>
                  <a:tcPr/>
                </a:tc>
                <a:tc>
                  <a:txBody>
                    <a:bodyPr/>
                    <a:lstStyle/>
                    <a:p>
                      <a:r>
                        <a:rPr lang="tr-TR" dirty="0" err="1"/>
                        <a:t>Cases</a:t>
                      </a:r>
                      <a:endParaRPr lang="tr-TR" dirty="0"/>
                    </a:p>
                  </a:txBody>
                  <a:tcPr/>
                </a:tc>
                <a:extLst>
                  <a:ext uri="{0D108BD9-81ED-4DB2-BD59-A6C34878D82A}">
                    <a16:rowId xmlns:a16="http://schemas.microsoft.com/office/drawing/2014/main" val="2576170946"/>
                  </a:ext>
                </a:extLst>
              </a:tr>
              <a:tr h="348516">
                <a:tc>
                  <a:txBody>
                    <a:bodyPr/>
                    <a:lstStyle/>
                    <a:p>
                      <a:r>
                        <a:rPr lang="tr-TR" b="1" dirty="0" err="1">
                          <a:solidFill>
                            <a:srgbClr val="C20247"/>
                          </a:solidFill>
                        </a:rPr>
                        <a:t>Mean</a:t>
                      </a:r>
                      <a:r>
                        <a:rPr lang="tr-TR" b="1" dirty="0">
                          <a:solidFill>
                            <a:srgbClr val="C20247"/>
                          </a:solidFill>
                        </a:rPr>
                        <a:t> </a:t>
                      </a:r>
                      <a:r>
                        <a:rPr lang="tr-TR" b="1" dirty="0" err="1">
                          <a:solidFill>
                            <a:srgbClr val="C20247"/>
                          </a:solidFill>
                        </a:rPr>
                        <a:t>age</a:t>
                      </a:r>
                      <a:r>
                        <a:rPr lang="tr-TR" b="1" dirty="0">
                          <a:solidFill>
                            <a:srgbClr val="C20247"/>
                          </a:solidFill>
                        </a:rPr>
                        <a:t> of </a:t>
                      </a:r>
                      <a:r>
                        <a:rPr lang="tr-TR" b="1" dirty="0" err="1">
                          <a:solidFill>
                            <a:srgbClr val="C20247"/>
                          </a:solidFill>
                        </a:rPr>
                        <a:t>study</a:t>
                      </a:r>
                      <a:r>
                        <a:rPr lang="tr-TR" b="1" dirty="0">
                          <a:solidFill>
                            <a:srgbClr val="C20247"/>
                          </a:solidFill>
                        </a:rPr>
                        <a:t> </a:t>
                      </a:r>
                      <a:r>
                        <a:rPr lang="tr-TR" b="1" dirty="0" err="1">
                          <a:solidFill>
                            <a:srgbClr val="C20247"/>
                          </a:solidFill>
                        </a:rPr>
                        <a:t>group</a:t>
                      </a:r>
                      <a:endParaRPr lang="tr-TR" b="1" dirty="0">
                        <a:solidFill>
                          <a:srgbClr val="C20247"/>
                        </a:solidFill>
                      </a:endParaRPr>
                    </a:p>
                  </a:txBody>
                  <a:tcPr/>
                </a:tc>
                <a:tc>
                  <a:txBody>
                    <a:bodyPr/>
                    <a:lstStyle/>
                    <a:p>
                      <a:r>
                        <a:rPr lang="tr-TR" b="0" dirty="0"/>
                        <a:t>42,71</a:t>
                      </a:r>
                    </a:p>
                  </a:txBody>
                  <a:tcPr/>
                </a:tc>
                <a:extLst>
                  <a:ext uri="{0D108BD9-81ED-4DB2-BD59-A6C34878D82A}">
                    <a16:rowId xmlns:a16="http://schemas.microsoft.com/office/drawing/2014/main" val="971344679"/>
                  </a:ext>
                </a:extLst>
              </a:tr>
              <a:tr h="348516">
                <a:tc>
                  <a:txBody>
                    <a:bodyPr/>
                    <a:lstStyle/>
                    <a:p>
                      <a:r>
                        <a:rPr lang="tr-TR" b="1" dirty="0" err="1">
                          <a:solidFill>
                            <a:srgbClr val="C20247"/>
                          </a:solidFill>
                        </a:rPr>
                        <a:t>Mean</a:t>
                      </a:r>
                      <a:r>
                        <a:rPr lang="tr-TR" b="1" dirty="0">
                          <a:solidFill>
                            <a:srgbClr val="C20247"/>
                          </a:solidFill>
                        </a:rPr>
                        <a:t> body </a:t>
                      </a:r>
                      <a:r>
                        <a:rPr lang="tr-TR" b="1" dirty="0" err="1">
                          <a:solidFill>
                            <a:srgbClr val="C20247"/>
                          </a:solidFill>
                        </a:rPr>
                        <a:t>mass</a:t>
                      </a:r>
                      <a:r>
                        <a:rPr lang="tr-TR" b="1" dirty="0">
                          <a:solidFill>
                            <a:srgbClr val="C20247"/>
                          </a:solidFill>
                        </a:rPr>
                        <a:t> </a:t>
                      </a:r>
                      <a:r>
                        <a:rPr lang="tr-TR" b="1" dirty="0" err="1">
                          <a:solidFill>
                            <a:srgbClr val="C20247"/>
                          </a:solidFill>
                        </a:rPr>
                        <a:t>index</a:t>
                      </a:r>
                      <a:r>
                        <a:rPr lang="tr-TR" b="1" dirty="0">
                          <a:solidFill>
                            <a:srgbClr val="C20247"/>
                          </a:solidFill>
                        </a:rPr>
                        <a:t> (BMI)</a:t>
                      </a:r>
                    </a:p>
                  </a:txBody>
                  <a:tcPr/>
                </a:tc>
                <a:tc>
                  <a:txBody>
                    <a:bodyPr/>
                    <a:lstStyle/>
                    <a:p>
                      <a:r>
                        <a:rPr lang="tr-TR" dirty="0"/>
                        <a:t>24,1787</a:t>
                      </a:r>
                    </a:p>
                  </a:txBody>
                  <a:tcPr/>
                </a:tc>
                <a:extLst>
                  <a:ext uri="{0D108BD9-81ED-4DB2-BD59-A6C34878D82A}">
                    <a16:rowId xmlns:a16="http://schemas.microsoft.com/office/drawing/2014/main" val="1104342428"/>
                  </a:ext>
                </a:extLst>
              </a:tr>
              <a:tr h="348516">
                <a:tc>
                  <a:txBody>
                    <a:bodyPr/>
                    <a:lstStyle/>
                    <a:p>
                      <a:r>
                        <a:rPr lang="tr-TR" b="1" dirty="0" err="1">
                          <a:solidFill>
                            <a:srgbClr val="C20247"/>
                          </a:solidFill>
                        </a:rPr>
                        <a:t>Number</a:t>
                      </a:r>
                      <a:r>
                        <a:rPr lang="tr-TR" b="1" dirty="0">
                          <a:solidFill>
                            <a:srgbClr val="C20247"/>
                          </a:solidFill>
                        </a:rPr>
                        <a:t> of </a:t>
                      </a:r>
                      <a:r>
                        <a:rPr lang="tr-TR" b="1" dirty="0" err="1">
                          <a:solidFill>
                            <a:srgbClr val="C20247"/>
                          </a:solidFill>
                        </a:rPr>
                        <a:t>menopausal</a:t>
                      </a:r>
                      <a:r>
                        <a:rPr lang="tr-TR" b="1" dirty="0">
                          <a:solidFill>
                            <a:srgbClr val="C20247"/>
                          </a:solidFill>
                        </a:rPr>
                        <a:t> </a:t>
                      </a:r>
                      <a:r>
                        <a:rPr lang="tr-TR" b="1" dirty="0" err="1">
                          <a:solidFill>
                            <a:srgbClr val="C20247"/>
                          </a:solidFill>
                        </a:rPr>
                        <a:t>patients</a:t>
                      </a:r>
                      <a:r>
                        <a:rPr lang="tr-TR" b="1" dirty="0">
                          <a:solidFill>
                            <a:srgbClr val="C20247"/>
                          </a:solidFill>
                        </a:rPr>
                        <a:t> </a:t>
                      </a:r>
                    </a:p>
                  </a:txBody>
                  <a:tcPr/>
                </a:tc>
                <a:tc>
                  <a:txBody>
                    <a:bodyPr/>
                    <a:lstStyle/>
                    <a:p>
                      <a:r>
                        <a:rPr lang="tr-TR" dirty="0"/>
                        <a:t>27</a:t>
                      </a:r>
                    </a:p>
                  </a:txBody>
                  <a:tcPr/>
                </a:tc>
                <a:extLst>
                  <a:ext uri="{0D108BD9-81ED-4DB2-BD59-A6C34878D82A}">
                    <a16:rowId xmlns:a16="http://schemas.microsoft.com/office/drawing/2014/main" val="3526273512"/>
                  </a:ext>
                </a:extLst>
              </a:tr>
              <a:tr h="337697">
                <a:tc>
                  <a:txBody>
                    <a:bodyPr/>
                    <a:lstStyle/>
                    <a:p>
                      <a:r>
                        <a:rPr lang="tr-TR" b="1" dirty="0" err="1">
                          <a:solidFill>
                            <a:srgbClr val="C20247"/>
                          </a:solidFill>
                        </a:rPr>
                        <a:t>Number</a:t>
                      </a:r>
                      <a:r>
                        <a:rPr lang="tr-TR" b="1" dirty="0">
                          <a:solidFill>
                            <a:srgbClr val="C20247"/>
                          </a:solidFill>
                        </a:rPr>
                        <a:t> of </a:t>
                      </a:r>
                      <a:r>
                        <a:rPr lang="tr-TR" b="1" dirty="0" err="1">
                          <a:solidFill>
                            <a:srgbClr val="C20247"/>
                          </a:solidFill>
                        </a:rPr>
                        <a:t>patients</a:t>
                      </a:r>
                      <a:r>
                        <a:rPr lang="tr-TR" b="1" dirty="0">
                          <a:solidFill>
                            <a:srgbClr val="C20247"/>
                          </a:solidFill>
                        </a:rPr>
                        <a:t> </a:t>
                      </a:r>
                      <a:r>
                        <a:rPr lang="tr-TR" b="1" dirty="0" err="1">
                          <a:solidFill>
                            <a:srgbClr val="C20247"/>
                          </a:solidFill>
                        </a:rPr>
                        <a:t>were</a:t>
                      </a:r>
                      <a:r>
                        <a:rPr lang="tr-TR" b="1" dirty="0">
                          <a:solidFill>
                            <a:srgbClr val="C20247"/>
                          </a:solidFill>
                        </a:rPr>
                        <a:t> </a:t>
                      </a:r>
                      <a:r>
                        <a:rPr lang="tr-TR" b="1" dirty="0" err="1">
                          <a:solidFill>
                            <a:srgbClr val="C20247"/>
                          </a:solidFill>
                        </a:rPr>
                        <a:t>still</a:t>
                      </a:r>
                      <a:r>
                        <a:rPr lang="tr-TR" b="1" dirty="0">
                          <a:solidFill>
                            <a:srgbClr val="C20247"/>
                          </a:solidFill>
                        </a:rPr>
                        <a:t> </a:t>
                      </a:r>
                      <a:r>
                        <a:rPr lang="tr-TR" b="1" dirty="0" err="1">
                          <a:solidFill>
                            <a:srgbClr val="C20247"/>
                          </a:solidFill>
                        </a:rPr>
                        <a:t>menstruating</a:t>
                      </a:r>
                      <a:endParaRPr lang="tr-TR" b="1" dirty="0">
                        <a:solidFill>
                          <a:srgbClr val="C20247"/>
                        </a:solidFill>
                      </a:endParaRPr>
                    </a:p>
                  </a:txBody>
                  <a:tcPr/>
                </a:tc>
                <a:tc>
                  <a:txBody>
                    <a:bodyPr/>
                    <a:lstStyle/>
                    <a:p>
                      <a:r>
                        <a:rPr lang="tr-TR" dirty="0"/>
                        <a:t>73</a:t>
                      </a:r>
                    </a:p>
                  </a:txBody>
                  <a:tcPr/>
                </a:tc>
                <a:extLst>
                  <a:ext uri="{0D108BD9-81ED-4DB2-BD59-A6C34878D82A}">
                    <a16:rowId xmlns:a16="http://schemas.microsoft.com/office/drawing/2014/main" val="4135337485"/>
                  </a:ext>
                </a:extLst>
              </a:tr>
              <a:tr h="348516">
                <a:tc>
                  <a:txBody>
                    <a:bodyPr/>
                    <a:lstStyle/>
                    <a:p>
                      <a:r>
                        <a:rPr lang="tr-TR" b="1" dirty="0" err="1">
                          <a:solidFill>
                            <a:srgbClr val="C20247"/>
                          </a:solidFill>
                        </a:rPr>
                        <a:t>Mean</a:t>
                      </a:r>
                      <a:r>
                        <a:rPr lang="tr-TR" b="1" dirty="0">
                          <a:solidFill>
                            <a:srgbClr val="C20247"/>
                          </a:solidFill>
                        </a:rPr>
                        <a:t> </a:t>
                      </a:r>
                      <a:r>
                        <a:rPr lang="tr-TR" b="1" dirty="0" err="1">
                          <a:solidFill>
                            <a:srgbClr val="C20247"/>
                          </a:solidFill>
                        </a:rPr>
                        <a:t>parity</a:t>
                      </a:r>
                      <a:r>
                        <a:rPr lang="tr-TR" b="1" dirty="0">
                          <a:solidFill>
                            <a:srgbClr val="C20247"/>
                          </a:solidFill>
                        </a:rPr>
                        <a:t> </a:t>
                      </a:r>
                      <a:r>
                        <a:rPr lang="tr-TR" b="1" dirty="0" err="1">
                          <a:solidFill>
                            <a:srgbClr val="C20247"/>
                          </a:solidFill>
                        </a:rPr>
                        <a:t>number</a:t>
                      </a:r>
                      <a:r>
                        <a:rPr lang="tr-TR" b="1" dirty="0">
                          <a:solidFill>
                            <a:srgbClr val="C20247"/>
                          </a:solidFill>
                        </a:rPr>
                        <a:t> </a:t>
                      </a:r>
                    </a:p>
                  </a:txBody>
                  <a:tcPr/>
                </a:tc>
                <a:tc>
                  <a:txBody>
                    <a:bodyPr/>
                    <a:lstStyle/>
                    <a:p>
                      <a:r>
                        <a:rPr lang="tr-TR" dirty="0"/>
                        <a:t>1,91</a:t>
                      </a:r>
                    </a:p>
                  </a:txBody>
                  <a:tcPr/>
                </a:tc>
                <a:extLst>
                  <a:ext uri="{0D108BD9-81ED-4DB2-BD59-A6C34878D82A}">
                    <a16:rowId xmlns:a16="http://schemas.microsoft.com/office/drawing/2014/main" val="2575410296"/>
                  </a:ext>
                </a:extLst>
              </a:tr>
              <a:tr h="348516">
                <a:tc>
                  <a:txBody>
                    <a:bodyPr/>
                    <a:lstStyle/>
                    <a:p>
                      <a:r>
                        <a:rPr lang="tr-TR" b="1" dirty="0" err="1">
                          <a:solidFill>
                            <a:srgbClr val="C20247"/>
                          </a:solidFill>
                        </a:rPr>
                        <a:t>Negative</a:t>
                      </a:r>
                      <a:r>
                        <a:rPr lang="tr-TR" b="1" dirty="0">
                          <a:solidFill>
                            <a:srgbClr val="C20247"/>
                          </a:solidFill>
                        </a:rPr>
                        <a:t> HPV </a:t>
                      </a:r>
                      <a:r>
                        <a:rPr lang="tr-TR" b="1" dirty="0" err="1">
                          <a:solidFill>
                            <a:srgbClr val="C20247"/>
                          </a:solidFill>
                        </a:rPr>
                        <a:t>types</a:t>
                      </a:r>
                      <a:r>
                        <a:rPr lang="tr-TR" b="1" dirty="0">
                          <a:solidFill>
                            <a:srgbClr val="C20247"/>
                          </a:solidFill>
                        </a:rPr>
                        <a:t> </a:t>
                      </a:r>
                      <a:r>
                        <a:rPr lang="tr-TR" b="1" dirty="0" err="1">
                          <a:solidFill>
                            <a:srgbClr val="C20247"/>
                          </a:solidFill>
                        </a:rPr>
                        <a:t>results</a:t>
                      </a:r>
                      <a:endParaRPr lang="tr-TR" b="1" dirty="0">
                        <a:solidFill>
                          <a:srgbClr val="C20247"/>
                        </a:solidFill>
                      </a:endParaRPr>
                    </a:p>
                  </a:txBody>
                  <a:tcPr/>
                </a:tc>
                <a:tc>
                  <a:txBody>
                    <a:bodyPr/>
                    <a:lstStyle/>
                    <a:p>
                      <a:r>
                        <a:rPr lang="tr-TR" dirty="0"/>
                        <a:t>23</a:t>
                      </a:r>
                    </a:p>
                  </a:txBody>
                  <a:tcPr/>
                </a:tc>
                <a:extLst>
                  <a:ext uri="{0D108BD9-81ED-4DB2-BD59-A6C34878D82A}">
                    <a16:rowId xmlns:a16="http://schemas.microsoft.com/office/drawing/2014/main" val="1071451078"/>
                  </a:ext>
                </a:extLst>
              </a:tr>
              <a:tr h="348516">
                <a:tc>
                  <a:txBody>
                    <a:bodyPr/>
                    <a:lstStyle/>
                    <a:p>
                      <a:r>
                        <a:rPr lang="tr-TR" b="1" dirty="0" err="1">
                          <a:solidFill>
                            <a:srgbClr val="C20247"/>
                          </a:solidFill>
                        </a:rPr>
                        <a:t>Type</a:t>
                      </a:r>
                      <a:r>
                        <a:rPr lang="tr-TR" b="1" dirty="0">
                          <a:solidFill>
                            <a:srgbClr val="C20247"/>
                          </a:solidFill>
                        </a:rPr>
                        <a:t> 16 </a:t>
                      </a:r>
                      <a:r>
                        <a:rPr lang="tr-TR" b="1" dirty="0" err="1">
                          <a:solidFill>
                            <a:srgbClr val="C20247"/>
                          </a:solidFill>
                        </a:rPr>
                        <a:t>and</a:t>
                      </a:r>
                      <a:r>
                        <a:rPr lang="tr-TR" b="1" dirty="0">
                          <a:solidFill>
                            <a:srgbClr val="C20247"/>
                          </a:solidFill>
                        </a:rPr>
                        <a:t>/</a:t>
                      </a:r>
                      <a:r>
                        <a:rPr lang="tr-TR" b="1" dirty="0" err="1">
                          <a:solidFill>
                            <a:srgbClr val="C20247"/>
                          </a:solidFill>
                        </a:rPr>
                        <a:t>or</a:t>
                      </a:r>
                      <a:r>
                        <a:rPr lang="tr-TR" b="1" dirty="0">
                          <a:solidFill>
                            <a:srgbClr val="C20247"/>
                          </a:solidFill>
                        </a:rPr>
                        <a:t> 18 </a:t>
                      </a:r>
                      <a:r>
                        <a:rPr lang="tr-TR" b="1" dirty="0" err="1">
                          <a:solidFill>
                            <a:srgbClr val="C20247"/>
                          </a:solidFill>
                        </a:rPr>
                        <a:t>positive</a:t>
                      </a:r>
                      <a:r>
                        <a:rPr lang="tr-TR" b="1" dirty="0">
                          <a:solidFill>
                            <a:srgbClr val="C20247"/>
                          </a:solidFill>
                        </a:rPr>
                        <a:t> </a:t>
                      </a:r>
                      <a:r>
                        <a:rPr lang="tr-TR" b="1" dirty="0" err="1">
                          <a:solidFill>
                            <a:srgbClr val="C20247"/>
                          </a:solidFill>
                        </a:rPr>
                        <a:t>patients</a:t>
                      </a:r>
                      <a:r>
                        <a:rPr lang="tr-TR" b="1" dirty="0">
                          <a:solidFill>
                            <a:srgbClr val="C20247"/>
                          </a:solidFill>
                        </a:rPr>
                        <a:t> </a:t>
                      </a:r>
                    </a:p>
                  </a:txBody>
                  <a:tcPr/>
                </a:tc>
                <a:tc>
                  <a:txBody>
                    <a:bodyPr/>
                    <a:lstStyle/>
                    <a:p>
                      <a:r>
                        <a:rPr lang="tr-TR" dirty="0"/>
                        <a:t>51</a:t>
                      </a:r>
                    </a:p>
                  </a:txBody>
                  <a:tcPr/>
                </a:tc>
                <a:extLst>
                  <a:ext uri="{0D108BD9-81ED-4DB2-BD59-A6C34878D82A}">
                    <a16:rowId xmlns:a16="http://schemas.microsoft.com/office/drawing/2014/main" val="2645668663"/>
                  </a:ext>
                </a:extLst>
              </a:tr>
              <a:tr h="348516">
                <a:tc>
                  <a:txBody>
                    <a:bodyPr/>
                    <a:lstStyle/>
                    <a:p>
                      <a:r>
                        <a:rPr lang="tr-TR" b="1" dirty="0" err="1">
                          <a:solidFill>
                            <a:srgbClr val="C20247"/>
                          </a:solidFill>
                        </a:rPr>
                        <a:t>Other</a:t>
                      </a:r>
                      <a:r>
                        <a:rPr lang="tr-TR" b="1" dirty="0">
                          <a:solidFill>
                            <a:srgbClr val="C20247"/>
                          </a:solidFill>
                        </a:rPr>
                        <a:t> HPV-HR </a:t>
                      </a:r>
                      <a:r>
                        <a:rPr lang="tr-TR" b="1" dirty="0" err="1">
                          <a:solidFill>
                            <a:srgbClr val="C20247"/>
                          </a:solidFill>
                        </a:rPr>
                        <a:t>groups</a:t>
                      </a:r>
                      <a:r>
                        <a:rPr lang="tr-TR" b="1" dirty="0">
                          <a:solidFill>
                            <a:srgbClr val="C20247"/>
                          </a:solidFill>
                        </a:rPr>
                        <a:t> </a:t>
                      </a:r>
                      <a:r>
                        <a:rPr lang="tr-TR" b="1" dirty="0" err="1">
                          <a:solidFill>
                            <a:srgbClr val="C20247"/>
                          </a:solidFill>
                        </a:rPr>
                        <a:t>positive</a:t>
                      </a:r>
                      <a:r>
                        <a:rPr lang="tr-TR" b="1" dirty="0">
                          <a:solidFill>
                            <a:srgbClr val="C20247"/>
                          </a:solidFill>
                        </a:rPr>
                        <a:t> </a:t>
                      </a:r>
                      <a:r>
                        <a:rPr lang="tr-TR" b="1" dirty="0" err="1">
                          <a:solidFill>
                            <a:srgbClr val="C20247"/>
                          </a:solidFill>
                        </a:rPr>
                        <a:t>patients</a:t>
                      </a:r>
                      <a:endParaRPr lang="tr-TR" b="1" dirty="0">
                        <a:solidFill>
                          <a:srgbClr val="C20247"/>
                        </a:solidFill>
                      </a:endParaRPr>
                    </a:p>
                  </a:txBody>
                  <a:tcPr/>
                </a:tc>
                <a:tc>
                  <a:txBody>
                    <a:bodyPr/>
                    <a:lstStyle/>
                    <a:p>
                      <a:r>
                        <a:rPr lang="tr-TR" dirty="0"/>
                        <a:t>26</a:t>
                      </a:r>
                    </a:p>
                  </a:txBody>
                  <a:tcPr/>
                </a:tc>
                <a:extLst>
                  <a:ext uri="{0D108BD9-81ED-4DB2-BD59-A6C34878D82A}">
                    <a16:rowId xmlns:a16="http://schemas.microsoft.com/office/drawing/2014/main" val="2054604369"/>
                  </a:ext>
                </a:extLst>
              </a:tr>
            </a:tbl>
          </a:graphicData>
        </a:graphic>
      </p:graphicFrame>
    </p:spTree>
    <p:extLst>
      <p:ext uri="{BB962C8B-B14F-4D97-AF65-F5344CB8AC3E}">
        <p14:creationId xmlns:p14="http://schemas.microsoft.com/office/powerpoint/2010/main" val="41151303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DD4C6A93-4437-4C02-9A09-F4C163293A93}"/>
              </a:ext>
            </a:extLst>
          </p:cNvPr>
          <p:cNvSpPr>
            <a:spLocks noGrp="1"/>
          </p:cNvSpPr>
          <p:nvPr>
            <p:ph type="body" sz="half" idx="2"/>
          </p:nvPr>
        </p:nvSpPr>
        <p:spPr>
          <a:xfrm>
            <a:off x="310718" y="1586884"/>
            <a:ext cx="11202457" cy="3811588"/>
          </a:xfrm>
        </p:spPr>
        <p:txBody>
          <a:bodyPr>
            <a:normAutofit/>
          </a:bodyPr>
          <a:lstStyle/>
          <a:p>
            <a:r>
              <a:rPr lang="en-US" dirty="0">
                <a:latin typeface="Times New Roman" panose="02020603050405020304" pitchFamily="18" charset="0"/>
                <a:cs typeface="Times New Roman" panose="02020603050405020304" pitchFamily="18" charset="0"/>
              </a:rPr>
              <a:t>The cervical cytology results were available in 99 patients </a:t>
            </a:r>
            <a:r>
              <a:rPr lang="en-US" dirty="0" err="1">
                <a:latin typeface="Times New Roman" panose="02020603050405020304" pitchFamily="18" charset="0"/>
                <a:cs typeface="Times New Roman" panose="02020603050405020304" pitchFamily="18" charset="0"/>
              </a:rPr>
              <a:t>includ</a:t>
            </a:r>
            <a:r>
              <a:rPr lang="tr-TR" dirty="0" err="1">
                <a:latin typeface="Times New Roman" panose="02020603050405020304" pitchFamily="18" charset="0"/>
                <a:cs typeface="Times New Roman" panose="02020603050405020304" pitchFamily="18" charset="0"/>
              </a:rPr>
              <a:t>ed</a:t>
            </a:r>
            <a:r>
              <a:rPr lang="en-US" dirty="0">
                <a:latin typeface="Times New Roman" panose="02020603050405020304" pitchFamily="18" charset="0"/>
                <a:cs typeface="Times New Roman" panose="02020603050405020304" pitchFamily="18" charset="0"/>
              </a:rPr>
              <a:t> negative cytology in 10 patients, ASC-US in 21 patients, ASC-H in 17 patients, LSIL in 32 patients, HSIL in 19 patients. Colposcopy was diagnosed as benign in 5 patients (these consisted of cervicitis, squamous metaplasia, insignificant change), low grade lesion in 24 patients, high grade lesion in 71 patients. The cervical pathology was reported as benign in 21 patients, LSIL in 22 patients, HSIL in 52 patients (including CIN2 and CIN3), MIC in 1 patient and invasive cancer in 4 patients. </a:t>
            </a:r>
            <a:endParaRPr lang="tr-TR" dirty="0">
              <a:latin typeface="Times New Roman" panose="02020603050405020304" pitchFamily="18" charset="0"/>
              <a:cs typeface="Times New Roman" panose="02020603050405020304" pitchFamily="18" charset="0"/>
            </a:endParaRPr>
          </a:p>
        </p:txBody>
      </p:sp>
      <p:graphicFrame>
        <p:nvGraphicFramePr>
          <p:cNvPr id="31" name="Grafik 30">
            <a:extLst>
              <a:ext uri="{FF2B5EF4-FFF2-40B4-BE49-F238E27FC236}">
                <a16:creationId xmlns:a16="http://schemas.microsoft.com/office/drawing/2014/main" id="{C990571D-34FA-4E21-BC2B-F3F43B3A7A8E}"/>
              </a:ext>
            </a:extLst>
          </p:cNvPr>
          <p:cNvGraphicFramePr/>
          <p:nvPr>
            <p:extLst>
              <p:ext uri="{D42A27DB-BD31-4B8C-83A1-F6EECF244321}">
                <p14:modId xmlns:p14="http://schemas.microsoft.com/office/powerpoint/2010/main" val="700992568"/>
              </p:ext>
            </p:extLst>
          </p:nvPr>
        </p:nvGraphicFramePr>
        <p:xfrm>
          <a:off x="232793" y="2929056"/>
          <a:ext cx="3921958" cy="3604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Grafik 33">
            <a:extLst>
              <a:ext uri="{FF2B5EF4-FFF2-40B4-BE49-F238E27FC236}">
                <a16:creationId xmlns:a16="http://schemas.microsoft.com/office/drawing/2014/main" id="{64253A70-7B8E-4773-9C01-BC86C12CB5F0}"/>
              </a:ext>
            </a:extLst>
          </p:cNvPr>
          <p:cNvGraphicFramePr/>
          <p:nvPr>
            <p:extLst>
              <p:ext uri="{D42A27DB-BD31-4B8C-83A1-F6EECF244321}">
                <p14:modId xmlns:p14="http://schemas.microsoft.com/office/powerpoint/2010/main" val="509534577"/>
              </p:ext>
            </p:extLst>
          </p:nvPr>
        </p:nvGraphicFramePr>
        <p:xfrm>
          <a:off x="4154751" y="2769257"/>
          <a:ext cx="3480045" cy="3764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Grafik 36">
            <a:extLst>
              <a:ext uri="{FF2B5EF4-FFF2-40B4-BE49-F238E27FC236}">
                <a16:creationId xmlns:a16="http://schemas.microsoft.com/office/drawing/2014/main" id="{0DA1C458-A5A4-4F29-ABBE-556603549A6F}"/>
              </a:ext>
            </a:extLst>
          </p:cNvPr>
          <p:cNvGraphicFramePr/>
          <p:nvPr>
            <p:extLst>
              <p:ext uri="{D42A27DB-BD31-4B8C-83A1-F6EECF244321}">
                <p14:modId xmlns:p14="http://schemas.microsoft.com/office/powerpoint/2010/main" val="951845279"/>
              </p:ext>
            </p:extLst>
          </p:nvPr>
        </p:nvGraphicFramePr>
        <p:xfrm>
          <a:off x="7634796" y="2929056"/>
          <a:ext cx="4092024" cy="36049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919791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25511D47-78C3-4CF5-AA19-1722BC2E25EA}"/>
              </a:ext>
            </a:extLst>
          </p:cNvPr>
          <p:cNvSpPr>
            <a:spLocks noGrp="1"/>
          </p:cNvSpPr>
          <p:nvPr>
            <p:ph type="body" sz="half" idx="2"/>
          </p:nvPr>
        </p:nvSpPr>
        <p:spPr>
          <a:xfrm>
            <a:off x="488271" y="5428524"/>
            <a:ext cx="11100363" cy="1350260"/>
          </a:xfrm>
        </p:spPr>
        <p:txBody>
          <a:bodyPr>
            <a:normAutofit/>
          </a:bodyPr>
          <a:lstStyle/>
          <a:p>
            <a:r>
              <a:rPr lang="en-US" dirty="0">
                <a:latin typeface="Times New Roman" panose="02020603050405020304" pitchFamily="18" charset="0"/>
                <a:cs typeface="Times New Roman" panose="02020603050405020304" pitchFamily="18" charset="0"/>
              </a:rPr>
              <a:t>The </a:t>
            </a:r>
            <a:r>
              <a:rPr lang="tr-TR" dirty="0" err="1">
                <a:latin typeface="Times New Roman" panose="02020603050405020304" pitchFamily="18" charset="0"/>
                <a:cs typeface="Times New Roman" panose="02020603050405020304" pitchFamily="18" charset="0"/>
              </a:rPr>
              <a:t>consistency</a:t>
            </a:r>
            <a:r>
              <a:rPr lang="en-US" dirty="0">
                <a:latin typeface="Times New Roman" panose="02020603050405020304" pitchFamily="18" charset="0"/>
                <a:cs typeface="Times New Roman" panose="02020603050405020304" pitchFamily="18" charset="0"/>
              </a:rPr>
              <a:t> of </a:t>
            </a:r>
            <a:r>
              <a:rPr lang="en-US" dirty="0" err="1">
                <a:latin typeface="Times New Roman" panose="02020603050405020304" pitchFamily="18" charset="0"/>
                <a:cs typeface="Times New Roman" panose="02020603050405020304" pitchFamily="18" charset="0"/>
              </a:rPr>
              <a:t>colposcopic</a:t>
            </a:r>
            <a:r>
              <a:rPr lang="en-US" dirty="0">
                <a:latin typeface="Times New Roman" panose="02020603050405020304" pitchFamily="18" charset="0"/>
                <a:cs typeface="Times New Roman" panose="02020603050405020304" pitchFamily="18" charset="0"/>
              </a:rPr>
              <a:t> diagnosis and cervical pathology was matched in 56 patients. The strength of agreement with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weighted Kappa statistic was 0.443 .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s</a:t>
            </a:r>
            <a:r>
              <a:rPr lang="en-US" dirty="0" err="1">
                <a:latin typeface="Times New Roman" panose="02020603050405020304" pitchFamily="18" charset="0"/>
                <a:cs typeface="Times New Roman" panose="02020603050405020304" pitchFamily="18" charset="0"/>
              </a:rPr>
              <a:t>trength</a:t>
            </a:r>
            <a:r>
              <a:rPr lang="en-US" dirty="0">
                <a:latin typeface="Times New Roman" panose="02020603050405020304" pitchFamily="18" charset="0"/>
                <a:cs typeface="Times New Roman" panose="02020603050405020304" pitchFamily="18" charset="0"/>
              </a:rPr>
              <a:t> of agreement between </a:t>
            </a:r>
            <a:r>
              <a:rPr lang="en-US" dirty="0" err="1">
                <a:latin typeface="Times New Roman" panose="02020603050405020304" pitchFamily="18" charset="0"/>
                <a:cs typeface="Times New Roman" panose="02020603050405020304" pitchFamily="18" charset="0"/>
              </a:rPr>
              <a:t>colposcopic</a:t>
            </a:r>
            <a:r>
              <a:rPr lang="en-US" dirty="0">
                <a:latin typeface="Times New Roman" panose="02020603050405020304" pitchFamily="18" charset="0"/>
                <a:cs typeface="Times New Roman" panose="02020603050405020304" pitchFamily="18" charset="0"/>
              </a:rPr>
              <a:t> diagnosis and cervical pathology was found to be only mod</a:t>
            </a:r>
            <a:r>
              <a:rPr lang="tr-TR"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rate. </a:t>
            </a:r>
            <a:endParaRPr lang="tr-TR"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Colposcopic</a:t>
            </a:r>
            <a:r>
              <a:rPr lang="en-US" dirty="0">
                <a:latin typeface="Times New Roman" panose="02020603050405020304" pitchFamily="18" charset="0"/>
                <a:cs typeface="Times New Roman" panose="02020603050405020304" pitchFamily="18" charset="0"/>
              </a:rPr>
              <a:t> diagnoses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en-US" dirty="0">
                <a:latin typeface="Times New Roman" panose="02020603050405020304" pitchFamily="18" charset="0"/>
                <a:cs typeface="Times New Roman" panose="02020603050405020304" pitchFamily="18" charset="0"/>
              </a:rPr>
              <a:t> more often overestimated (30%) than underestimated (14%).</a:t>
            </a:r>
            <a:endParaRPr lang="tr-TR" dirty="0">
              <a:latin typeface="Times New Roman" panose="02020603050405020304" pitchFamily="18" charset="0"/>
              <a:cs typeface="Times New Roman" panose="02020603050405020304" pitchFamily="18" charset="0"/>
            </a:endParaRPr>
          </a:p>
        </p:txBody>
      </p:sp>
      <p:graphicFrame>
        <p:nvGraphicFramePr>
          <p:cNvPr id="6" name="Tablo 5">
            <a:extLst>
              <a:ext uri="{FF2B5EF4-FFF2-40B4-BE49-F238E27FC236}">
                <a16:creationId xmlns:a16="http://schemas.microsoft.com/office/drawing/2014/main" id="{48F52F81-7AC3-4058-85F1-75229E660C92}"/>
              </a:ext>
            </a:extLst>
          </p:cNvPr>
          <p:cNvGraphicFramePr>
            <a:graphicFrameLocks noGrp="1"/>
          </p:cNvGraphicFramePr>
          <p:nvPr>
            <p:extLst>
              <p:ext uri="{D42A27DB-BD31-4B8C-83A1-F6EECF244321}">
                <p14:modId xmlns:p14="http://schemas.microsoft.com/office/powerpoint/2010/main" val="2467676281"/>
              </p:ext>
            </p:extLst>
          </p:nvPr>
        </p:nvGraphicFramePr>
        <p:xfrm>
          <a:off x="497149" y="1660129"/>
          <a:ext cx="8460420" cy="3497796"/>
        </p:xfrm>
        <a:graphic>
          <a:graphicData uri="http://schemas.openxmlformats.org/drawingml/2006/table">
            <a:tbl>
              <a:tblPr>
                <a:tableStyleId>{21E4AEA4-8DFA-4A89-87EB-49C32662AFE0}</a:tableStyleId>
              </a:tblPr>
              <a:tblGrid>
                <a:gridCol w="8460420">
                  <a:extLst>
                    <a:ext uri="{9D8B030D-6E8A-4147-A177-3AD203B41FA5}">
                      <a16:colId xmlns:a16="http://schemas.microsoft.com/office/drawing/2014/main" val="1697873473"/>
                    </a:ext>
                  </a:extLst>
                </a:gridCol>
              </a:tblGrid>
              <a:tr h="3497796">
                <a:tc>
                  <a:txBody>
                    <a:bodyPr/>
                    <a:lstStyle/>
                    <a:p>
                      <a:pPr algn="l"/>
                      <a:r>
                        <a:rPr lang="tr-TR" dirty="0"/>
                        <a:t>        </a:t>
                      </a:r>
                      <a:r>
                        <a:rPr lang="tr-TR" b="1" dirty="0">
                          <a:solidFill>
                            <a:srgbClr val="FF0000"/>
                          </a:solidFill>
                        </a:rPr>
                        <a:t>COLPOSCOPY</a:t>
                      </a:r>
                    </a:p>
                  </a:txBody>
                  <a:tcPr/>
                </a:tc>
                <a:extLst>
                  <a:ext uri="{0D108BD9-81ED-4DB2-BD59-A6C34878D82A}">
                    <a16:rowId xmlns:a16="http://schemas.microsoft.com/office/drawing/2014/main" val="3302188653"/>
                  </a:ext>
                </a:extLst>
              </a:tr>
            </a:tbl>
          </a:graphicData>
        </a:graphic>
      </p:graphicFrame>
      <p:cxnSp>
        <p:nvCxnSpPr>
          <p:cNvPr id="7" name="Düz Bağlayıcı 6">
            <a:extLst>
              <a:ext uri="{FF2B5EF4-FFF2-40B4-BE49-F238E27FC236}">
                <a16:creationId xmlns:a16="http://schemas.microsoft.com/office/drawing/2014/main" id="{502A9A88-C3EA-4795-AB35-AE8ED122917F}"/>
              </a:ext>
            </a:extLst>
          </p:cNvPr>
          <p:cNvCxnSpPr>
            <a:cxnSpLocks/>
          </p:cNvCxnSpPr>
          <p:nvPr/>
        </p:nvCxnSpPr>
        <p:spPr>
          <a:xfrm>
            <a:off x="3568824" y="1660122"/>
            <a:ext cx="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o 7">
            <a:extLst>
              <a:ext uri="{FF2B5EF4-FFF2-40B4-BE49-F238E27FC236}">
                <a16:creationId xmlns:a16="http://schemas.microsoft.com/office/drawing/2014/main" id="{2964CCEC-7414-4653-B825-2A5C1B1A4D8C}"/>
              </a:ext>
            </a:extLst>
          </p:cNvPr>
          <p:cNvGraphicFramePr>
            <a:graphicFrameLocks noGrp="1"/>
          </p:cNvGraphicFramePr>
          <p:nvPr>
            <p:extLst>
              <p:ext uri="{D42A27DB-BD31-4B8C-83A1-F6EECF244321}">
                <p14:modId xmlns:p14="http://schemas.microsoft.com/office/powerpoint/2010/main" val="437256642"/>
              </p:ext>
            </p:extLst>
          </p:nvPr>
        </p:nvGraphicFramePr>
        <p:xfrm>
          <a:off x="2823100" y="1660114"/>
          <a:ext cx="6143347" cy="545293"/>
        </p:xfrm>
        <a:graphic>
          <a:graphicData uri="http://schemas.openxmlformats.org/drawingml/2006/table">
            <a:tbl>
              <a:tblPr/>
              <a:tblGrid>
                <a:gridCol w="6143347">
                  <a:extLst>
                    <a:ext uri="{9D8B030D-6E8A-4147-A177-3AD203B41FA5}">
                      <a16:colId xmlns:a16="http://schemas.microsoft.com/office/drawing/2014/main" val="3099126155"/>
                    </a:ext>
                  </a:extLst>
                </a:gridCol>
              </a:tblGrid>
              <a:tr h="545293">
                <a:tc>
                  <a:txBody>
                    <a:bodyPr/>
                    <a:lstStyle/>
                    <a:p>
                      <a:pPr algn="ctr"/>
                      <a:r>
                        <a:rPr lang="tr-TR" b="1" dirty="0">
                          <a:solidFill>
                            <a:srgbClr val="FF0000"/>
                          </a:solidFill>
                        </a:rPr>
                        <a:t>CONIZATION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5589250"/>
                  </a:ext>
                </a:extLst>
              </a:tr>
            </a:tbl>
          </a:graphicData>
        </a:graphic>
      </p:graphicFrame>
      <p:graphicFrame>
        <p:nvGraphicFramePr>
          <p:cNvPr id="9" name="Tablo 8">
            <a:extLst>
              <a:ext uri="{FF2B5EF4-FFF2-40B4-BE49-F238E27FC236}">
                <a16:creationId xmlns:a16="http://schemas.microsoft.com/office/drawing/2014/main" id="{8B552144-5214-486E-A50D-8C5AE36369DF}"/>
              </a:ext>
            </a:extLst>
          </p:cNvPr>
          <p:cNvGraphicFramePr>
            <a:graphicFrameLocks noGrp="1"/>
          </p:cNvGraphicFramePr>
          <p:nvPr>
            <p:extLst>
              <p:ext uri="{D42A27DB-BD31-4B8C-83A1-F6EECF244321}">
                <p14:modId xmlns:p14="http://schemas.microsoft.com/office/powerpoint/2010/main" val="904798317"/>
              </p:ext>
            </p:extLst>
          </p:nvPr>
        </p:nvGraphicFramePr>
        <p:xfrm>
          <a:off x="2831978" y="2210539"/>
          <a:ext cx="6134469" cy="559293"/>
        </p:xfrm>
        <a:graphic>
          <a:graphicData uri="http://schemas.openxmlformats.org/drawingml/2006/table">
            <a:tbl>
              <a:tblPr/>
              <a:tblGrid>
                <a:gridCol w="6134469">
                  <a:extLst>
                    <a:ext uri="{9D8B030D-6E8A-4147-A177-3AD203B41FA5}">
                      <a16:colId xmlns:a16="http://schemas.microsoft.com/office/drawing/2014/main" val="3914518598"/>
                    </a:ext>
                  </a:extLst>
                </a:gridCol>
              </a:tblGrid>
              <a:tr h="559293">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31525096"/>
                  </a:ext>
                </a:extLst>
              </a:tr>
            </a:tbl>
          </a:graphicData>
        </a:graphic>
      </p:graphicFrame>
      <p:graphicFrame>
        <p:nvGraphicFramePr>
          <p:cNvPr id="10" name="Tablo 9">
            <a:extLst>
              <a:ext uri="{FF2B5EF4-FFF2-40B4-BE49-F238E27FC236}">
                <a16:creationId xmlns:a16="http://schemas.microsoft.com/office/drawing/2014/main" id="{F005365A-27E1-4934-8656-37175D4B07A2}"/>
              </a:ext>
            </a:extLst>
          </p:cNvPr>
          <p:cNvGraphicFramePr>
            <a:graphicFrameLocks noGrp="1"/>
          </p:cNvGraphicFramePr>
          <p:nvPr>
            <p:extLst>
              <p:ext uri="{D42A27DB-BD31-4B8C-83A1-F6EECF244321}">
                <p14:modId xmlns:p14="http://schemas.microsoft.com/office/powerpoint/2010/main" val="2471750591"/>
              </p:ext>
            </p:extLst>
          </p:nvPr>
        </p:nvGraphicFramePr>
        <p:xfrm>
          <a:off x="488272" y="2778709"/>
          <a:ext cx="8478176" cy="506028"/>
        </p:xfrm>
        <a:graphic>
          <a:graphicData uri="http://schemas.openxmlformats.org/drawingml/2006/table">
            <a:tbl>
              <a:tblPr/>
              <a:tblGrid>
                <a:gridCol w="8478176">
                  <a:extLst>
                    <a:ext uri="{9D8B030D-6E8A-4147-A177-3AD203B41FA5}">
                      <a16:colId xmlns:a16="http://schemas.microsoft.com/office/drawing/2014/main" val="3289336220"/>
                    </a:ext>
                  </a:extLst>
                </a:gridCol>
              </a:tblGrid>
              <a:tr h="506028">
                <a:tc>
                  <a:txBody>
                    <a:bodyPr/>
                    <a:lstStyle/>
                    <a:p>
                      <a:r>
                        <a:rPr lang="tr-TR" dirty="0">
                          <a:solidFill>
                            <a:srgbClr val="00B050"/>
                          </a:solidFill>
                        </a:rPr>
                        <a:t>BENIGN </a:t>
                      </a:r>
                      <a:r>
                        <a:rPr lang="tr-TR" dirty="0"/>
                        <a:t>                                      2                      2                                             1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145818"/>
                  </a:ext>
                </a:extLst>
              </a:tr>
            </a:tbl>
          </a:graphicData>
        </a:graphic>
      </p:graphicFrame>
      <p:graphicFrame>
        <p:nvGraphicFramePr>
          <p:cNvPr id="11" name="Tablo 10">
            <a:extLst>
              <a:ext uri="{FF2B5EF4-FFF2-40B4-BE49-F238E27FC236}">
                <a16:creationId xmlns:a16="http://schemas.microsoft.com/office/drawing/2014/main" id="{C508CD1F-583A-4DED-BF4D-A38F68B8E10A}"/>
              </a:ext>
            </a:extLst>
          </p:cNvPr>
          <p:cNvGraphicFramePr>
            <a:graphicFrameLocks noGrp="1"/>
          </p:cNvGraphicFramePr>
          <p:nvPr>
            <p:extLst>
              <p:ext uri="{D42A27DB-BD31-4B8C-83A1-F6EECF244321}">
                <p14:modId xmlns:p14="http://schemas.microsoft.com/office/powerpoint/2010/main" val="3702132238"/>
              </p:ext>
            </p:extLst>
          </p:nvPr>
        </p:nvGraphicFramePr>
        <p:xfrm>
          <a:off x="488272" y="3302491"/>
          <a:ext cx="8469298" cy="497149"/>
        </p:xfrm>
        <a:graphic>
          <a:graphicData uri="http://schemas.openxmlformats.org/drawingml/2006/table">
            <a:tbl>
              <a:tblPr/>
              <a:tblGrid>
                <a:gridCol w="8469298">
                  <a:extLst>
                    <a:ext uri="{9D8B030D-6E8A-4147-A177-3AD203B41FA5}">
                      <a16:colId xmlns:a16="http://schemas.microsoft.com/office/drawing/2014/main" val="3068243502"/>
                    </a:ext>
                  </a:extLst>
                </a:gridCol>
              </a:tblGrid>
              <a:tr h="497149">
                <a:tc>
                  <a:txBody>
                    <a:bodyPr/>
                    <a:lstStyle/>
                    <a:p>
                      <a:r>
                        <a:rPr lang="tr-TR" dirty="0">
                          <a:solidFill>
                            <a:srgbClr val="00B050"/>
                          </a:solidFill>
                        </a:rPr>
                        <a:t>LOW GRADE LESION                 </a:t>
                      </a:r>
                      <a:r>
                        <a:rPr lang="tr-TR" dirty="0"/>
                        <a:t>7                       8                     9</a:t>
                      </a:r>
                    </a:p>
                  </a:txBody>
                  <a:tcPr>
                    <a:lnL w="12700" cmpd="sng">
                      <a:solidFill>
                        <a:schemeClr val="tx1"/>
                      </a:solidFill>
                      <a:prstDash val="solid"/>
                    </a:lnL>
                    <a:lnR w="12700" cmpd="sng">
                      <a:solidFill>
                        <a:schemeClr val="tx1"/>
                      </a:solidFill>
                      <a:prstDash val="solid"/>
                    </a:lnR>
                    <a:lnT w="12700" cmpd="sng">
                      <a:noFill/>
                      <a:prstDash val="solid"/>
                    </a:lnT>
                    <a:lnB w="12700" cmpd="sng">
                      <a:solidFill>
                        <a:schemeClr val="tx1"/>
                      </a:solidFill>
                      <a:prstDash val="solid"/>
                    </a:lnB>
                  </a:tcPr>
                </a:tc>
                <a:extLst>
                  <a:ext uri="{0D108BD9-81ED-4DB2-BD59-A6C34878D82A}">
                    <a16:rowId xmlns:a16="http://schemas.microsoft.com/office/drawing/2014/main" val="2651220672"/>
                  </a:ext>
                </a:extLst>
              </a:tr>
            </a:tbl>
          </a:graphicData>
        </a:graphic>
      </p:graphicFrame>
      <p:graphicFrame>
        <p:nvGraphicFramePr>
          <p:cNvPr id="12" name="Tablo 11">
            <a:extLst>
              <a:ext uri="{FF2B5EF4-FFF2-40B4-BE49-F238E27FC236}">
                <a16:creationId xmlns:a16="http://schemas.microsoft.com/office/drawing/2014/main" id="{F45FC4DB-B5ED-48A1-B02F-04D77A9D193E}"/>
              </a:ext>
            </a:extLst>
          </p:cNvPr>
          <p:cNvGraphicFramePr>
            <a:graphicFrameLocks noGrp="1"/>
          </p:cNvGraphicFramePr>
          <p:nvPr>
            <p:extLst>
              <p:ext uri="{D42A27DB-BD31-4B8C-83A1-F6EECF244321}">
                <p14:modId xmlns:p14="http://schemas.microsoft.com/office/powerpoint/2010/main" val="1101520795"/>
              </p:ext>
            </p:extLst>
          </p:nvPr>
        </p:nvGraphicFramePr>
        <p:xfrm>
          <a:off x="488272" y="3817394"/>
          <a:ext cx="8487053" cy="470516"/>
        </p:xfrm>
        <a:graphic>
          <a:graphicData uri="http://schemas.openxmlformats.org/drawingml/2006/table">
            <a:tbl>
              <a:tblPr/>
              <a:tblGrid>
                <a:gridCol w="8487053">
                  <a:extLst>
                    <a:ext uri="{9D8B030D-6E8A-4147-A177-3AD203B41FA5}">
                      <a16:colId xmlns:a16="http://schemas.microsoft.com/office/drawing/2014/main" val="4185927339"/>
                    </a:ext>
                  </a:extLst>
                </a:gridCol>
              </a:tblGrid>
              <a:tr h="470516">
                <a:tc>
                  <a:txBody>
                    <a:bodyPr/>
                    <a:lstStyle/>
                    <a:p>
                      <a:r>
                        <a:rPr lang="tr-TR" dirty="0">
                          <a:solidFill>
                            <a:srgbClr val="00B050"/>
                          </a:solidFill>
                        </a:rPr>
                        <a:t>HIGH GRADE LESION                </a:t>
                      </a:r>
                      <a:r>
                        <a:rPr lang="tr-TR" dirty="0"/>
                        <a:t>12                    12                    43                    4</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649779947"/>
                  </a:ext>
                </a:extLst>
              </a:tr>
            </a:tbl>
          </a:graphicData>
        </a:graphic>
      </p:graphicFrame>
      <p:graphicFrame>
        <p:nvGraphicFramePr>
          <p:cNvPr id="13" name="Tablo 12">
            <a:extLst>
              <a:ext uri="{FF2B5EF4-FFF2-40B4-BE49-F238E27FC236}">
                <a16:creationId xmlns:a16="http://schemas.microsoft.com/office/drawing/2014/main" id="{D2E09C6D-0004-4C35-ADBB-BCFE8DAD5FC9}"/>
              </a:ext>
            </a:extLst>
          </p:cNvPr>
          <p:cNvGraphicFramePr>
            <a:graphicFrameLocks noGrp="1"/>
          </p:cNvGraphicFramePr>
          <p:nvPr>
            <p:extLst>
              <p:ext uri="{D42A27DB-BD31-4B8C-83A1-F6EECF244321}">
                <p14:modId xmlns:p14="http://schemas.microsoft.com/office/powerpoint/2010/main" val="1278901727"/>
              </p:ext>
            </p:extLst>
          </p:nvPr>
        </p:nvGraphicFramePr>
        <p:xfrm>
          <a:off x="497150" y="4287910"/>
          <a:ext cx="8469297" cy="470516"/>
        </p:xfrm>
        <a:graphic>
          <a:graphicData uri="http://schemas.openxmlformats.org/drawingml/2006/table">
            <a:tbl>
              <a:tblPr/>
              <a:tblGrid>
                <a:gridCol w="8469297">
                  <a:extLst>
                    <a:ext uri="{9D8B030D-6E8A-4147-A177-3AD203B41FA5}">
                      <a16:colId xmlns:a16="http://schemas.microsoft.com/office/drawing/2014/main" val="4260024672"/>
                    </a:ext>
                  </a:extLst>
                </a:gridCol>
              </a:tblGrid>
              <a:tr h="470516">
                <a:tc>
                  <a:txBody>
                    <a:bodyPr/>
                    <a:lstStyle/>
                    <a:p>
                      <a:r>
                        <a:rPr lang="tr-TR" dirty="0">
                          <a:solidFill>
                            <a:srgbClr val="00B050"/>
                          </a:solidFill>
                        </a:rPr>
                        <a:t>MIC/INVASIVE CANCER             </a:t>
                      </a:r>
                      <a:r>
                        <a:rPr lang="tr-TR" dirty="0"/>
                        <a:t>-                       -                       -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450793005"/>
                  </a:ext>
                </a:extLst>
              </a:tr>
            </a:tbl>
          </a:graphicData>
        </a:graphic>
      </p:graphicFrame>
      <p:graphicFrame>
        <p:nvGraphicFramePr>
          <p:cNvPr id="14" name="Tablo 13">
            <a:extLst>
              <a:ext uri="{FF2B5EF4-FFF2-40B4-BE49-F238E27FC236}">
                <a16:creationId xmlns:a16="http://schemas.microsoft.com/office/drawing/2014/main" id="{8213AEDE-3F89-47CA-8001-BEADD9DA5B5C}"/>
              </a:ext>
            </a:extLst>
          </p:cNvPr>
          <p:cNvGraphicFramePr>
            <a:graphicFrameLocks noGrp="1"/>
          </p:cNvGraphicFramePr>
          <p:nvPr>
            <p:extLst>
              <p:ext uri="{D42A27DB-BD31-4B8C-83A1-F6EECF244321}">
                <p14:modId xmlns:p14="http://schemas.microsoft.com/office/powerpoint/2010/main" val="4024508002"/>
              </p:ext>
            </p:extLst>
          </p:nvPr>
        </p:nvGraphicFramePr>
        <p:xfrm>
          <a:off x="2831977" y="2205413"/>
          <a:ext cx="1251752" cy="2961390"/>
        </p:xfrm>
        <a:graphic>
          <a:graphicData uri="http://schemas.openxmlformats.org/drawingml/2006/table">
            <a:tbl>
              <a:tblPr/>
              <a:tblGrid>
                <a:gridCol w="1251752">
                  <a:extLst>
                    <a:ext uri="{9D8B030D-6E8A-4147-A177-3AD203B41FA5}">
                      <a16:colId xmlns:a16="http://schemas.microsoft.com/office/drawing/2014/main" val="2257372379"/>
                    </a:ext>
                  </a:extLst>
                </a:gridCol>
              </a:tblGrid>
              <a:tr h="2961390">
                <a:tc>
                  <a:txBody>
                    <a:bodyPr/>
                    <a:lstStyle/>
                    <a:p>
                      <a:pPr algn="ctr"/>
                      <a:r>
                        <a:rPr lang="tr-TR" dirty="0">
                          <a:solidFill>
                            <a:srgbClr val="7030A0"/>
                          </a:solidFill>
                        </a:rPr>
                        <a:t>NORMAL/ BENIGN</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66363196"/>
                  </a:ext>
                </a:extLst>
              </a:tr>
            </a:tbl>
          </a:graphicData>
        </a:graphic>
      </p:graphicFrame>
      <p:graphicFrame>
        <p:nvGraphicFramePr>
          <p:cNvPr id="15" name="Tablo 14">
            <a:extLst>
              <a:ext uri="{FF2B5EF4-FFF2-40B4-BE49-F238E27FC236}">
                <a16:creationId xmlns:a16="http://schemas.microsoft.com/office/drawing/2014/main" id="{DBE1FCC6-7DD3-45DF-B3DC-05779C09BF31}"/>
              </a:ext>
            </a:extLst>
          </p:cNvPr>
          <p:cNvGraphicFramePr>
            <a:graphicFrameLocks noGrp="1"/>
          </p:cNvGraphicFramePr>
          <p:nvPr>
            <p:extLst>
              <p:ext uri="{D42A27DB-BD31-4B8C-83A1-F6EECF244321}">
                <p14:modId xmlns:p14="http://schemas.microsoft.com/office/powerpoint/2010/main" val="214526304"/>
              </p:ext>
            </p:extLst>
          </p:nvPr>
        </p:nvGraphicFramePr>
        <p:xfrm>
          <a:off x="4083728" y="2205414"/>
          <a:ext cx="1251751" cy="2961390"/>
        </p:xfrm>
        <a:graphic>
          <a:graphicData uri="http://schemas.openxmlformats.org/drawingml/2006/table">
            <a:tbl>
              <a:tblPr/>
              <a:tblGrid>
                <a:gridCol w="1251751">
                  <a:extLst>
                    <a:ext uri="{9D8B030D-6E8A-4147-A177-3AD203B41FA5}">
                      <a16:colId xmlns:a16="http://schemas.microsoft.com/office/drawing/2014/main" val="1414550914"/>
                    </a:ext>
                  </a:extLst>
                </a:gridCol>
              </a:tblGrid>
              <a:tr h="2961390">
                <a:tc>
                  <a:txBody>
                    <a:bodyPr/>
                    <a:lstStyle/>
                    <a:p>
                      <a:pPr algn="ctr"/>
                      <a:r>
                        <a:rPr lang="tr-TR" dirty="0">
                          <a:solidFill>
                            <a:srgbClr val="7030A0"/>
                          </a:solidFill>
                        </a:rPr>
                        <a:t>LSIL</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83162035"/>
                  </a:ext>
                </a:extLst>
              </a:tr>
            </a:tbl>
          </a:graphicData>
        </a:graphic>
      </p:graphicFrame>
      <p:graphicFrame>
        <p:nvGraphicFramePr>
          <p:cNvPr id="16" name="Tablo 15">
            <a:extLst>
              <a:ext uri="{FF2B5EF4-FFF2-40B4-BE49-F238E27FC236}">
                <a16:creationId xmlns:a16="http://schemas.microsoft.com/office/drawing/2014/main" id="{C7FB6EB0-600A-4E0A-A2D5-201F2C02DE56}"/>
              </a:ext>
            </a:extLst>
          </p:cNvPr>
          <p:cNvGraphicFramePr>
            <a:graphicFrameLocks noGrp="1"/>
          </p:cNvGraphicFramePr>
          <p:nvPr>
            <p:extLst>
              <p:ext uri="{D42A27DB-BD31-4B8C-83A1-F6EECF244321}">
                <p14:modId xmlns:p14="http://schemas.microsoft.com/office/powerpoint/2010/main" val="2553916829"/>
              </p:ext>
            </p:extLst>
          </p:nvPr>
        </p:nvGraphicFramePr>
        <p:xfrm>
          <a:off x="5335480" y="2201661"/>
          <a:ext cx="1322773" cy="2947386"/>
        </p:xfrm>
        <a:graphic>
          <a:graphicData uri="http://schemas.openxmlformats.org/drawingml/2006/table">
            <a:tbl>
              <a:tblPr/>
              <a:tblGrid>
                <a:gridCol w="1322773">
                  <a:extLst>
                    <a:ext uri="{9D8B030D-6E8A-4147-A177-3AD203B41FA5}">
                      <a16:colId xmlns:a16="http://schemas.microsoft.com/office/drawing/2014/main" val="1516089586"/>
                    </a:ext>
                  </a:extLst>
                </a:gridCol>
              </a:tblGrid>
              <a:tr h="2947386">
                <a:tc>
                  <a:txBody>
                    <a:bodyPr/>
                    <a:lstStyle/>
                    <a:p>
                      <a:pPr algn="ctr"/>
                      <a:r>
                        <a:rPr lang="tr-TR" dirty="0">
                          <a:solidFill>
                            <a:srgbClr val="7030A0"/>
                          </a:solidFill>
                        </a:rPr>
                        <a:t>HSIL</a:t>
                      </a:r>
                    </a:p>
                    <a:p>
                      <a:pPr algn="ctr"/>
                      <a:endParaRPr lang="tr-TR" dirty="0"/>
                    </a:p>
                    <a:p>
                      <a:pPr algn="ctr"/>
                      <a:r>
                        <a:rPr lang="tr-TR" dirty="0"/>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714690278"/>
                  </a:ext>
                </a:extLst>
              </a:tr>
            </a:tbl>
          </a:graphicData>
        </a:graphic>
      </p:graphicFrame>
      <p:graphicFrame>
        <p:nvGraphicFramePr>
          <p:cNvPr id="17" name="Tablo 16">
            <a:extLst>
              <a:ext uri="{FF2B5EF4-FFF2-40B4-BE49-F238E27FC236}">
                <a16:creationId xmlns:a16="http://schemas.microsoft.com/office/drawing/2014/main" id="{D0C02AB9-A13D-4292-B0F9-3677A4119A33}"/>
              </a:ext>
            </a:extLst>
          </p:cNvPr>
          <p:cNvGraphicFramePr>
            <a:graphicFrameLocks noGrp="1"/>
          </p:cNvGraphicFramePr>
          <p:nvPr>
            <p:extLst>
              <p:ext uri="{D42A27DB-BD31-4B8C-83A1-F6EECF244321}">
                <p14:modId xmlns:p14="http://schemas.microsoft.com/office/powerpoint/2010/main" val="3566881826"/>
              </p:ext>
            </p:extLst>
          </p:nvPr>
        </p:nvGraphicFramePr>
        <p:xfrm>
          <a:off x="6649375" y="2210539"/>
          <a:ext cx="1171853" cy="2929631"/>
        </p:xfrm>
        <a:graphic>
          <a:graphicData uri="http://schemas.openxmlformats.org/drawingml/2006/table">
            <a:tbl>
              <a:tblPr/>
              <a:tblGrid>
                <a:gridCol w="1171853">
                  <a:extLst>
                    <a:ext uri="{9D8B030D-6E8A-4147-A177-3AD203B41FA5}">
                      <a16:colId xmlns:a16="http://schemas.microsoft.com/office/drawing/2014/main" val="1441722115"/>
                    </a:ext>
                  </a:extLst>
                </a:gridCol>
              </a:tblGrid>
              <a:tr h="2929631">
                <a:tc>
                  <a:txBody>
                    <a:bodyPr/>
                    <a:lstStyle/>
                    <a:p>
                      <a:pPr algn="ctr"/>
                      <a:r>
                        <a:rPr lang="tr-TR" sz="1600" dirty="0">
                          <a:solidFill>
                            <a:srgbClr val="7030A0"/>
                          </a:solidFill>
                        </a:rPr>
                        <a:t>MIC/INVASIVE CANCER</a:t>
                      </a:r>
                    </a:p>
                    <a:p>
                      <a:pPr algn="ctr"/>
                      <a:endParaRPr lang="tr-TR" sz="1600" dirty="0"/>
                    </a:p>
                    <a:p>
                      <a:pPr algn="ctr"/>
                      <a:endParaRPr lang="tr-TR" sz="1600" dirty="0"/>
                    </a:p>
                    <a:p>
                      <a:pPr algn="ctr"/>
                      <a:endParaRPr lang="tr-TR" sz="1600" dirty="0"/>
                    </a:p>
                    <a:p>
                      <a:pPr algn="ctr"/>
                      <a:r>
                        <a:rPr lang="tr-TR" sz="1600" dirty="0"/>
                        <a:t>-</a:t>
                      </a:r>
                    </a:p>
                    <a:p>
                      <a:pPr algn="ctr"/>
                      <a:endParaRPr lang="tr-TR" sz="1600" dirty="0"/>
                    </a:p>
                    <a:p>
                      <a:pPr algn="ctr"/>
                      <a:endParaRPr lang="tr-TR" sz="1600" dirty="0"/>
                    </a:p>
                    <a:p>
                      <a:pPr algn="ctr"/>
                      <a:endParaRPr lang="tr-TR" sz="1600" dirty="0"/>
                    </a:p>
                    <a:p>
                      <a:pPr algn="ctr"/>
                      <a:r>
                        <a:rPr lang="tr-TR" sz="1600" dirty="0"/>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35653120"/>
                  </a:ext>
                </a:extLst>
              </a:tr>
            </a:tbl>
          </a:graphicData>
        </a:graphic>
      </p:graphicFrame>
      <p:graphicFrame>
        <p:nvGraphicFramePr>
          <p:cNvPr id="18" name="Tablo 17">
            <a:extLst>
              <a:ext uri="{FF2B5EF4-FFF2-40B4-BE49-F238E27FC236}">
                <a16:creationId xmlns:a16="http://schemas.microsoft.com/office/drawing/2014/main" id="{02BEE9B6-6D6F-4BA8-8784-AEAE776EEDBC}"/>
              </a:ext>
            </a:extLst>
          </p:cNvPr>
          <p:cNvGraphicFramePr>
            <a:graphicFrameLocks noGrp="1"/>
          </p:cNvGraphicFramePr>
          <p:nvPr>
            <p:extLst>
              <p:ext uri="{D42A27DB-BD31-4B8C-83A1-F6EECF244321}">
                <p14:modId xmlns:p14="http://schemas.microsoft.com/office/powerpoint/2010/main" val="2911599187"/>
              </p:ext>
            </p:extLst>
          </p:nvPr>
        </p:nvGraphicFramePr>
        <p:xfrm>
          <a:off x="7838983" y="2228294"/>
          <a:ext cx="1127464" cy="2929631"/>
        </p:xfrm>
        <a:graphic>
          <a:graphicData uri="http://schemas.openxmlformats.org/drawingml/2006/table">
            <a:tbl>
              <a:tblPr/>
              <a:tblGrid>
                <a:gridCol w="1127464">
                  <a:extLst>
                    <a:ext uri="{9D8B030D-6E8A-4147-A177-3AD203B41FA5}">
                      <a16:colId xmlns:a16="http://schemas.microsoft.com/office/drawing/2014/main" val="1477518271"/>
                    </a:ext>
                  </a:extLst>
                </a:gridCol>
              </a:tblGrid>
              <a:tr h="2929631">
                <a:tc>
                  <a:txBody>
                    <a:bodyPr/>
                    <a:lstStyle/>
                    <a:p>
                      <a:pPr algn="ctr"/>
                      <a:r>
                        <a:rPr lang="tr-TR" dirty="0">
                          <a:solidFill>
                            <a:srgbClr val="7030A0"/>
                          </a:solidFill>
                        </a:rPr>
                        <a:t>TOTAL</a:t>
                      </a:r>
                    </a:p>
                    <a:p>
                      <a:pPr algn="ctr"/>
                      <a:endParaRPr lang="tr-TR" dirty="0"/>
                    </a:p>
                    <a:p>
                      <a:pPr algn="ctr"/>
                      <a:r>
                        <a:rPr lang="tr-TR" dirty="0"/>
                        <a:t>5</a:t>
                      </a:r>
                    </a:p>
                    <a:p>
                      <a:pPr algn="ctr"/>
                      <a:endParaRPr lang="tr-TR" dirty="0"/>
                    </a:p>
                    <a:p>
                      <a:pPr algn="ctr"/>
                      <a:r>
                        <a:rPr lang="tr-TR" dirty="0"/>
                        <a:t>24</a:t>
                      </a:r>
                    </a:p>
                    <a:p>
                      <a:pPr algn="ctr"/>
                      <a:endParaRPr lang="tr-TR" dirty="0"/>
                    </a:p>
                    <a:p>
                      <a:pPr algn="ctr"/>
                      <a:r>
                        <a:rPr lang="tr-TR" dirty="0"/>
                        <a:t>71</a:t>
                      </a:r>
                    </a:p>
                    <a:p>
                      <a:pPr algn="ctr"/>
                      <a:endParaRPr lang="tr-TR" dirty="0"/>
                    </a:p>
                    <a:p>
                      <a:pPr algn="ctr"/>
                      <a:r>
                        <a:rPr lang="tr-TR" dirty="0"/>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62588409"/>
                  </a:ext>
                </a:extLst>
              </a:tr>
            </a:tbl>
          </a:graphicData>
        </a:graphic>
      </p:graphicFrame>
      <p:graphicFrame>
        <p:nvGraphicFramePr>
          <p:cNvPr id="19" name="Tablo 18">
            <a:extLst>
              <a:ext uri="{FF2B5EF4-FFF2-40B4-BE49-F238E27FC236}">
                <a16:creationId xmlns:a16="http://schemas.microsoft.com/office/drawing/2014/main" id="{234C1742-2217-4092-833F-BCBEED037C9E}"/>
              </a:ext>
            </a:extLst>
          </p:cNvPr>
          <p:cNvGraphicFramePr>
            <a:graphicFrameLocks noGrp="1"/>
          </p:cNvGraphicFramePr>
          <p:nvPr>
            <p:extLst>
              <p:ext uri="{D42A27DB-BD31-4B8C-83A1-F6EECF244321}">
                <p14:modId xmlns:p14="http://schemas.microsoft.com/office/powerpoint/2010/main" val="2141575158"/>
              </p:ext>
            </p:extLst>
          </p:nvPr>
        </p:nvGraphicFramePr>
        <p:xfrm>
          <a:off x="488273" y="4767308"/>
          <a:ext cx="8487052" cy="381739"/>
        </p:xfrm>
        <a:graphic>
          <a:graphicData uri="http://schemas.openxmlformats.org/drawingml/2006/table">
            <a:tbl>
              <a:tblPr/>
              <a:tblGrid>
                <a:gridCol w="8487052">
                  <a:extLst>
                    <a:ext uri="{9D8B030D-6E8A-4147-A177-3AD203B41FA5}">
                      <a16:colId xmlns:a16="http://schemas.microsoft.com/office/drawing/2014/main" val="2652128584"/>
                    </a:ext>
                  </a:extLst>
                </a:gridCol>
              </a:tblGrid>
              <a:tr h="381739">
                <a:tc>
                  <a:txBody>
                    <a:bodyPr/>
                    <a:lstStyle/>
                    <a:p>
                      <a:r>
                        <a:rPr lang="tr-TR" dirty="0">
                          <a:solidFill>
                            <a:srgbClr val="00B050"/>
                          </a:solidFill>
                        </a:rPr>
                        <a:t>TOTAL </a:t>
                      </a:r>
                      <a:r>
                        <a:rPr lang="tr-TR" dirty="0"/>
                        <a:t>                                      21                         22                   52                   5                  100</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019409396"/>
                  </a:ext>
                </a:extLst>
              </a:tr>
            </a:tbl>
          </a:graphicData>
        </a:graphic>
      </p:graphicFrame>
      <p:sp>
        <p:nvSpPr>
          <p:cNvPr id="20" name="Metin kutusu 19">
            <a:extLst>
              <a:ext uri="{FF2B5EF4-FFF2-40B4-BE49-F238E27FC236}">
                <a16:creationId xmlns:a16="http://schemas.microsoft.com/office/drawing/2014/main" id="{47A551B3-A70B-480A-9954-2E16789EE790}"/>
              </a:ext>
            </a:extLst>
          </p:cNvPr>
          <p:cNvSpPr txBox="1"/>
          <p:nvPr/>
        </p:nvSpPr>
        <p:spPr>
          <a:xfrm>
            <a:off x="9161755" y="3966474"/>
            <a:ext cx="227268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Agreement between </a:t>
            </a:r>
            <a:r>
              <a:rPr lang="en-US" dirty="0" err="1">
                <a:latin typeface="Times New Roman" panose="02020603050405020304" pitchFamily="18" charset="0"/>
                <a:cs typeface="Times New Roman" panose="02020603050405020304" pitchFamily="18" charset="0"/>
              </a:rPr>
              <a:t>Colposcopic</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Diagnosis and Cervical Pathology</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65207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normAutofit/>
          </a:bodyPr>
          <a:lstStyle/>
          <a:p>
            <a:pPr algn="ctr"/>
            <a:r>
              <a:rPr lang="tr-TR" sz="3600" dirty="0">
                <a:solidFill>
                  <a:schemeClr val="bg1"/>
                </a:solidFill>
                <a:latin typeface="Times New Roman" panose="02020603050405020304" pitchFamily="18" charset="0"/>
                <a:cs typeface="Times New Roman" panose="02020603050405020304" pitchFamily="18" charset="0"/>
              </a:rPr>
              <a:t>CONCLUSION</a:t>
            </a:r>
          </a:p>
        </p:txBody>
      </p:sp>
      <p:sp>
        <p:nvSpPr>
          <p:cNvPr id="3" name="Metin kutusu 2">
            <a:extLst>
              <a:ext uri="{FF2B5EF4-FFF2-40B4-BE49-F238E27FC236}">
                <a16:creationId xmlns:a16="http://schemas.microsoft.com/office/drawing/2014/main" id="{D2516B14-2A76-4CC4-B2E1-EA6665909B65}"/>
              </a:ext>
            </a:extLst>
          </p:cNvPr>
          <p:cNvSpPr txBox="1"/>
          <p:nvPr/>
        </p:nvSpPr>
        <p:spPr>
          <a:xfrm>
            <a:off x="449802" y="2308596"/>
            <a:ext cx="11292396" cy="1477328"/>
          </a:xfrm>
          <a:prstGeom prst="rect">
            <a:avLst/>
          </a:prstGeom>
          <a:noFill/>
        </p:spPr>
        <p:txBody>
          <a:bodyPr wrap="square" rtlCol="0">
            <a:spAutoFit/>
          </a:bodyPr>
          <a:lstStyle/>
          <a:p>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s</a:t>
            </a:r>
            <a:r>
              <a:rPr lang="en-US" dirty="0" err="1">
                <a:latin typeface="Times New Roman" panose="02020603050405020304" pitchFamily="18" charset="0"/>
                <a:cs typeface="Times New Roman" panose="02020603050405020304" pitchFamily="18" charset="0"/>
              </a:rPr>
              <a:t>trength</a:t>
            </a:r>
            <a:r>
              <a:rPr lang="en-US" dirty="0">
                <a:latin typeface="Times New Roman" panose="02020603050405020304" pitchFamily="18" charset="0"/>
                <a:cs typeface="Times New Roman" panose="02020603050405020304" pitchFamily="18" charset="0"/>
              </a:rPr>
              <a:t> of agreement between </a:t>
            </a:r>
            <a:r>
              <a:rPr lang="en-US" dirty="0" err="1">
                <a:latin typeface="Times New Roman" panose="02020603050405020304" pitchFamily="18" charset="0"/>
                <a:cs typeface="Times New Roman" panose="02020603050405020304" pitchFamily="18" charset="0"/>
              </a:rPr>
              <a:t>colposcopic</a:t>
            </a:r>
            <a:r>
              <a:rPr lang="en-US" dirty="0">
                <a:latin typeface="Times New Roman" panose="02020603050405020304" pitchFamily="18" charset="0"/>
                <a:cs typeface="Times New Roman" panose="02020603050405020304" pitchFamily="18" charset="0"/>
              </a:rPr>
              <a:t> diagnosis and cervical pathology was found to be only moderate. </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overestimated </a:t>
            </a:r>
            <a:r>
              <a:rPr lang="en-US" dirty="0" err="1">
                <a:latin typeface="Times New Roman" panose="02020603050405020304" pitchFamily="18" charset="0"/>
                <a:cs typeface="Times New Roman" panose="02020603050405020304" pitchFamily="18" charset="0"/>
              </a:rPr>
              <a:t>colposcopic</a:t>
            </a:r>
            <a:r>
              <a:rPr lang="en-US" dirty="0">
                <a:latin typeface="Times New Roman" panose="02020603050405020304" pitchFamily="18" charset="0"/>
                <a:cs typeface="Times New Roman" panose="02020603050405020304" pitchFamily="18" charset="0"/>
              </a:rPr>
              <a:t> diagnosis led to unnecessary conization. However,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benefits of early treatment in suspected high grade lesion patient may overcome the risk of the conization process.</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Contradictory results between </a:t>
            </a:r>
            <a:r>
              <a:rPr lang="en-US" dirty="0" err="1">
                <a:latin typeface="Times New Roman" panose="02020603050405020304" pitchFamily="18" charset="0"/>
                <a:cs typeface="Times New Roman" panose="02020603050405020304" pitchFamily="18" charset="0"/>
              </a:rPr>
              <a:t>colposcopic</a:t>
            </a:r>
            <a:r>
              <a:rPr lang="en-US" dirty="0">
                <a:latin typeface="Times New Roman" panose="02020603050405020304" pitchFamily="18" charset="0"/>
                <a:cs typeface="Times New Roman" panose="02020603050405020304" pitchFamily="18" charset="0"/>
              </a:rPr>
              <a:t> biopsy and conization material should be considered during </a:t>
            </a:r>
            <a:r>
              <a:rPr lang="tr-TR" dirty="0" err="1">
                <a:latin typeface="Times New Roman" panose="02020603050405020304" pitchFamily="18" charset="0"/>
                <a:cs typeface="Times New Roman" panose="02020603050405020304" pitchFamily="18" charset="0"/>
              </a:rPr>
              <a:t>the</a:t>
            </a:r>
            <a:r>
              <a:rPr lang="tr-TR">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decision-making </a:t>
            </a:r>
            <a:r>
              <a:rPr lang="en-US" dirty="0">
                <a:latin typeface="Times New Roman" panose="02020603050405020304" pitchFamily="18" charset="0"/>
                <a:cs typeface="Times New Roman" panose="02020603050405020304" pitchFamily="18" charset="0"/>
              </a:rPr>
              <a:t>process.</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247293"/>
      </p:ext>
    </p:extLst>
  </p:cSld>
  <p:clrMapOvr>
    <a:masterClrMapping/>
  </p:clrMapOvr>
  <p:transition spd="slow">
    <p:fade/>
  </p:transition>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5559</TotalTime>
  <Words>1043</Words>
  <Application>Microsoft Office PowerPoint</Application>
  <PresentationFormat>Geniş ekran</PresentationFormat>
  <Paragraphs>89</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Calibri</vt:lpstr>
      <vt:lpstr>Calibri Light</vt:lpstr>
      <vt:lpstr>Times New Roman</vt:lpstr>
      <vt:lpstr>Wingdings</vt:lpstr>
      <vt:lpstr>Office Teması</vt:lpstr>
      <vt:lpstr>PowerPoint Sunusu</vt:lpstr>
      <vt:lpstr>INTRODUCTION</vt:lpstr>
      <vt:lpstr>PowerPoint Sunusu</vt:lpstr>
      <vt:lpstr>PowerPoint Sunusu</vt:lpstr>
      <vt:lpstr>MATERIALS AND METHODS</vt:lpstr>
      <vt:lpstr>RESULTS</vt:lpstr>
      <vt:lpstr>PowerPoint Sunusu</vt:lpstr>
      <vt:lpstr>PowerPoint Sunusu</vt:lpstr>
      <vt:lpstr>CONCLUSION</vt:lpstr>
      <vt:lpstr>REFERENCES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Yunus Aydogan</dc:creator>
  <cp:lastModifiedBy>Zuhal</cp:lastModifiedBy>
  <cp:revision>1298</cp:revision>
  <dcterms:created xsi:type="dcterms:W3CDTF">2015-07-21T07:54:41Z</dcterms:created>
  <dcterms:modified xsi:type="dcterms:W3CDTF">2021-06-01T12:55:34Z</dcterms:modified>
</cp:coreProperties>
</file>